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ink/ink1.xml" ContentType="application/inkml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305" r:id="rId6"/>
    <p:sldId id="306" r:id="rId7"/>
    <p:sldId id="307" r:id="rId8"/>
    <p:sldId id="256" r:id="rId9"/>
    <p:sldId id="257" r:id="rId10"/>
    <p:sldId id="286" r:id="rId11"/>
    <p:sldId id="288" r:id="rId12"/>
    <p:sldId id="263" r:id="rId13"/>
    <p:sldId id="309" r:id="rId14"/>
    <p:sldId id="275" r:id="rId15"/>
    <p:sldId id="321" r:id="rId16"/>
    <p:sldId id="322" r:id="rId17"/>
    <p:sldId id="277" r:id="rId18"/>
    <p:sldId id="278" r:id="rId19"/>
    <p:sldId id="281" r:id="rId20"/>
    <p:sldId id="325" r:id="rId21"/>
    <p:sldId id="293" r:id="rId22"/>
    <p:sldId id="294" r:id="rId23"/>
    <p:sldId id="311" r:id="rId24"/>
    <p:sldId id="328" r:id="rId25"/>
    <p:sldId id="313" r:id="rId26"/>
    <p:sldId id="320" r:id="rId27"/>
    <p:sldId id="317" r:id="rId28"/>
    <p:sldId id="31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0-10-15T14:13: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15449 15961,'40'0,"0"0,0 0,-40 0,40 0,0 0,0 0,1 0,-1-40,40 40,-40-40,40-40,-80 80,40 0,1 0,-41 0,40 40,-40-40,0 40,0 0,0 0,0-40,40 40,-40 1,0-1,0-40,0 40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E7E20-102B-4F7D-A09E-09E6608621C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0500F-0A94-4ADE-ACC1-B5194E23AC4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2AE01-77DF-4F7B-86BE-E2E98FE9157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20659-093A-4501-85C1-141EBB4665E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9EFF1-71BA-4CAF-B56F-624A7DB395F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21E2C-0833-476F-9E61-CBF64D6DF56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1B489-7205-4B11-9CF1-16E0725D3A3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8DBCB-D2F1-45CF-8BF0-DA6E81346C5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8956E-D4EB-4F8B-B954-67D80C85759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0FBAB-B9D7-4C9C-99F3-5EDC446A40C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BCD5C-6D2F-4043-938D-EBACBBEB0B5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37C84-BE9E-4C69-8B3B-516F93AD22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A414B-A6DF-425D-9680-E0E2552DC22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D1FF1-1CCA-47D3-BA88-20071661F4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E21FF-F595-4355-B480-1035332B4DC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B8332-6974-42FB-A164-A7B88FBDA2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69BEE0-8A7F-4A45-993F-9293F411215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E809E-1C13-477E-BDBA-EC2295683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B201F-420A-43B0-A128-9CB8EEAE485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EDC61-F9C6-4510-8EE3-7EE5ADBF44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CC0042-CF52-4EEA-824F-0AA4926E0EC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E0E7A-0597-470B-8CC3-48518391F5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B5590A-7676-4108-B79F-5EBE9F89CC0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A1EE8-89DB-462E-B908-418B4C59AA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EBB4F-2FC3-409A-B888-BB1AD2B793C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DA606-C1A7-442C-A8E6-16B9247730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8F354-9520-4292-9458-059E47DACAE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6D112-60D4-4B5D-ADFC-2920471BEF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1B516B-38AA-4E30-8A1F-CDAF7F77CFB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411CF-5C5A-4017-BBA2-54CF14BF80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4DAB2-9770-4ADE-B333-63ECDDC69F2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99CE7-4026-4F83-B865-8FA3627068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02ABC-9BE5-472D-9432-31413E2C36B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F2071-5131-4CCC-B9BC-A7106028C7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19BD1-F536-45EB-B280-EF2296F13AA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67D5-E705-4AB8-BEF1-3050ABFFDAC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A7E49-828C-49F9-8454-2EE66D04973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B0092-0688-4F06-BF5A-2149F96731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7B2B1D-0D3F-424A-BC90-14D90486C1D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509D9-68DA-44EB-9444-B506F459B8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883A66-336B-4625-9048-CE5B844BFF5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FE73D-5F91-44D2-9AA7-EA374D25EE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34620-0743-4F2F-AA6D-EC87FCB2174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132BF-8D9E-44D9-9F9B-56923CC0FA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6C053-7BA1-4620-92FC-2AC6DE86662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47177-115F-487C-915F-96121BC0D6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EDD28-05B5-4530-B3AE-616D571FE65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03A35-81CC-4E40-B0CD-674CFB8C78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F65FD-CE15-4437-96BC-EF6D6220BCF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CB86B-F237-46E0-998D-189F110B521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AF90E1-3DA2-4B78-BB51-57AEA472ADA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CA0F1-8D94-46F8-89C2-E92DF58DF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F6A92-D59B-40A9-A28F-FBF0AC6C1CC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9240C-BE1D-4731-A1D3-9A8AC0A39F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05716-6124-4565-9D13-3CF6A064CC8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0C7E1-BF35-4D22-B217-FF2635936D3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over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7A3F7-1751-425B-BE2F-38766191D6EA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over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56443F-FDD3-45B7-AEA4-1A86E5D9C350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over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8C4F19-90BD-4B03-9447-87B82091C86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over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6E03B0-7265-41D6-9C91-D0BBE09582D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DF05F5-905F-4906-90EF-F9ADB0D9130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over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DD9FF7-8F08-42F8-8E91-E1A6BCD657F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over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493E6-F89C-4569-98CB-2DBAA19CAA4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over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FD5E77-3186-40B4-987A-0DAA4117446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over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21328-7544-4E5E-B010-724D5BBB4AB1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over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434DB4-2584-405A-99C2-1D180C7D290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90514-DA86-42FC-BBA6-88BE1ED44DA5}" type="datetimeFigureOut">
              <a:rPr lang="en-US" smtClean="0"/>
              <a:t>14/2/2025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FE01D7-D152-4DA3-9D5D-446C76781AEB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D175C0-0424-48EA-9632-04F4C270B3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1A40B6-9619-4795-814E-58B8E9B68784}" type="slidenum">
              <a:rPr lang="en-US" smtClean="0">
                <a:cs typeface="Arial" panose="020B0604020202020204" pitchFamily="34" charset="0"/>
              </a:rPr>
              <a:t>‹#›</a:t>
            </a:fld>
            <a:endParaRPr lang="en-US" smtClean="0"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358F46-857C-410E-A959-CB38124078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831FAE-A3F7-4DEB-BECE-3EA1F8D9EB94}" type="slidenum">
              <a:rPr lang="en-US" smtClean="0">
                <a:cs typeface="Arial" panose="020B0604020202020204" pitchFamily="34" charset="0"/>
              </a:rPr>
              <a:t>‹#›</a:t>
            </a:fld>
            <a:endParaRPr lang="en-US" smtClean="0"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99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451B84-72CD-4D01-8E5B-6BB1AB939A9B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2.GIF"/><Relationship Id="rId7" Type="http://schemas.openxmlformats.org/officeDocument/2006/relationships/image" Target="../media/image36.G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nền GA\nênf bì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51263" y="2629729"/>
            <a:ext cx="206280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Giáo</a:t>
            </a:r>
            <a:r>
              <a:rPr kumimoji="0" lang="en-US" sz="4000" b="1" i="0" u="none" strike="noStrike" kern="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 </a:t>
            </a:r>
            <a:r>
              <a:rPr kumimoji="0" lang="en-US" sz="4000" b="1" i="0" u="none" strike="noStrike" kern="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án</a:t>
            </a:r>
            <a:endParaRPr kumimoji="0" lang="en-US" sz="4000" b="1" i="0" u="none" strike="noStrike" kern="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4114800" y="28051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72395" y="3351294"/>
            <a:ext cx="628531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LĨNH VỰC: PHÁT TRIỂN NHẬN THỨC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61392" y="4112363"/>
            <a:ext cx="7719731" cy="206210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Hoạt động: Khám phá 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Đề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tài: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Tìm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hiểu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về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đồ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dùng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để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–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uống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Lứa tuổi</a:t>
            </a:r>
            <a:r>
              <a:rPr kumimoji="0" lang="vi-VN" sz="32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: 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3</a:t>
            </a:r>
            <a:r>
              <a:rPr kumimoji="0" lang="vi-VN" sz="32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-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4</a:t>
            </a:r>
            <a:r>
              <a:rPr kumimoji="0" lang="vi-VN" sz="32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tuổi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Người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dạy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: </a:t>
            </a:r>
            <a:r>
              <a:rPr lang="vi-VN" sz="3200" b="1" kern="0" noProof="0" smtClean="0">
                <a:solidFill>
                  <a:prstClr val="black"/>
                </a:solidFill>
                <a:latin typeface="Times New Roman" panose="02020603050405020304" pitchFamily="18" charset="0"/>
              </a:rPr>
              <a:t>Đinh Thị Minh Phương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400800" y="6172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48304" y="39232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HƯỚNG DƯƠNG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06" y="1206824"/>
            <a:ext cx="1433687" cy="1433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ốc sứ 09 – EPV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813" y="161365"/>
            <a:ext cx="7201835" cy="634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etween-Two-Love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6683" y="5477436"/>
            <a:ext cx="609600" cy="609600"/>
          </a:xfrm>
          <a:prstGeom prst="rect">
            <a:avLst/>
          </a:prstGeom>
        </p:spPr>
      </p:pic>
      <p:pic>
        <p:nvPicPr>
          <p:cNvPr id="5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26" y="294290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1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rẻ em uống bao nhiêu nước là đủ mỗi ngày? - Mẫu giáo Tuổi X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309" y="268941"/>
            <a:ext cx="9364997" cy="6247607"/>
          </a:xfrm>
          <a:prstGeom prst="rect">
            <a:avLst/>
          </a:prstGeom>
        </p:spPr>
      </p:pic>
      <p:pic>
        <p:nvPicPr>
          <p:cNvPr id="4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66" y="268941"/>
            <a:ext cx="1017643" cy="101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024" y="207683"/>
            <a:ext cx="9722223" cy="6481482"/>
          </a:xfrm>
          <a:prstGeom prst="rect">
            <a:avLst/>
          </a:prstGeom>
        </p:spPr>
      </p:pic>
      <p:pic>
        <p:nvPicPr>
          <p:cNvPr id="3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26" y="294290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ước dừa có thể giúp giải độc tố cho thận - THEHINHCHANEL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66" y="336176"/>
            <a:ext cx="10086648" cy="626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26" y="294290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pic>
        <p:nvPicPr>
          <p:cNvPr id="3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26" y="294290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986" y="268941"/>
            <a:ext cx="8213835" cy="6400800"/>
          </a:xfrm>
          <a:prstGeom prst="rect">
            <a:avLst/>
          </a:prstGeom>
        </p:spPr>
      </p:pic>
      <p:pic>
        <p:nvPicPr>
          <p:cNvPr id="3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26" y="294290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1752600" y="4800601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0000"/>
                </a:solidFill>
              </a:rPr>
              <a:t>               </a:t>
            </a:r>
          </a:p>
        </p:txBody>
      </p:sp>
      <p:pic>
        <p:nvPicPr>
          <p:cNvPr id="3079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132" y="-249238"/>
            <a:ext cx="1691545" cy="184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89753" y="5465763"/>
            <a:ext cx="148463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543" y="-56730"/>
            <a:ext cx="1574609" cy="157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329543" y="5630864"/>
            <a:ext cx="189571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0" descr="Tuan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V="1">
            <a:off x="-2912267" y="3016133"/>
            <a:ext cx="6858000" cy="82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0" descr="Tuan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74671" y="2942176"/>
            <a:ext cx="6858000" cy="97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067124" y="1215203"/>
            <a:ext cx="3752950" cy="1323439"/>
          </a:xfrm>
          <a:prstGeom prst="rect">
            <a:avLst/>
          </a:prstGeom>
          <a:noFill/>
        </p:spPr>
        <p:txBody>
          <a:bodyPr spcFirstLastPara="1"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000" b="1" kern="0" dirty="0" smtClean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So </a:t>
            </a:r>
            <a:r>
              <a:rPr lang="en-US" sz="8000" b="1" kern="0" dirty="0" err="1" smtClean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sánh</a:t>
            </a:r>
            <a:r>
              <a:rPr lang="en-US" sz="8000" b="1" kern="0" dirty="0" smtClean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:</a:t>
            </a:r>
            <a:endParaRPr lang="en-US" sz="8000" b="1" kern="0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66682" y="2702865"/>
            <a:ext cx="7570694" cy="2097735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Cái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bát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 –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Cái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cốc</a:t>
            </a:r>
            <a:endParaRPr lang="en-US" sz="5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11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44" y="262759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nền GA\khung trò ch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96707" y="1237978"/>
            <a:ext cx="4198585" cy="1323439"/>
          </a:xfrm>
          <a:prstGeom prst="rect">
            <a:avLst/>
          </a:prstGeom>
          <a:noFill/>
        </p:spPr>
        <p:txBody>
          <a:bodyPr spcFirstLastPara="1"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0" b="1" kern="0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Mở</a:t>
            </a:r>
            <a:r>
              <a:rPr lang="en-US" sz="8000" b="1" kern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000" b="1" kern="0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rộng</a:t>
            </a:r>
            <a:r>
              <a:rPr lang="en-US" sz="8000" b="1" kern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kumimoji="0" lang="en-US" sz="8000" b="1" i="0" u="none" strike="noStrike" kern="0" cap="none" spc="0" normalizeH="0" baseline="0" noProof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53196" y="2702866"/>
            <a:ext cx="7196446" cy="1833508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Đồ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dùng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trong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gia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đình</a:t>
            </a:r>
            <a:endParaRPr kumimoji="0" lang="en-US" sz="54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26" y="294290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693" y="294290"/>
            <a:ext cx="3225339" cy="3006706"/>
          </a:xfrm>
          <a:prstGeom prst="rect">
            <a:avLst/>
          </a:prstGeom>
        </p:spPr>
      </p:pic>
      <p:pic>
        <p:nvPicPr>
          <p:cNvPr id="4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26" y="294290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6981" y="294289"/>
            <a:ext cx="3523846" cy="3006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5900" y="294290"/>
            <a:ext cx="3006707" cy="3006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9333" y="3569077"/>
            <a:ext cx="3372057" cy="3068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6981" y="3569077"/>
            <a:ext cx="3269932" cy="30361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2504" y="3569077"/>
            <a:ext cx="3534787" cy="30361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7"/>
          <p:cNvSpPr txBox="1">
            <a:spLocks noChangeArrowheads="1"/>
          </p:cNvSpPr>
          <p:nvPr/>
        </p:nvSpPr>
        <p:spPr bwMode="auto">
          <a:xfrm>
            <a:off x="2286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altLang="en-US" sz="3600">
              <a:solidFill>
                <a:srgbClr val="FF0066"/>
              </a:solidFill>
              <a:latin typeface="VNI-Ariston" pitchFamily="2" charset="0"/>
            </a:endParaRPr>
          </a:p>
        </p:txBody>
      </p:sp>
      <p:pic>
        <p:nvPicPr>
          <p:cNvPr id="2051" name="Picture 8" descr="Copy of gau n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1046" y="513876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4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02165" y="4324352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35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86987" y="520277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36" descr="Picture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10439399" y="5343548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37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66889" y="52768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38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8124" y="4481513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39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99965" y="-1038752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0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6" y="106879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43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1195" y="-85791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44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299" y="106878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WordArt 27" descr="White marble"/>
          <p:cNvSpPr>
            <a:spLocks noChangeArrowheads="1" noChangeShapeType="1" noTextEdit="1"/>
          </p:cNvSpPr>
          <p:nvPr/>
        </p:nvSpPr>
        <p:spPr bwMode="auto">
          <a:xfrm>
            <a:off x="2971800" y="2667000"/>
            <a:ext cx="6324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0000FF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9525">
                <a:rou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29" name="WordArt 27" descr="White marble"/>
          <p:cNvSpPr>
            <a:spLocks noChangeArrowheads="1" noChangeShapeType="1" noTextEdit="1"/>
          </p:cNvSpPr>
          <p:nvPr/>
        </p:nvSpPr>
        <p:spPr bwMode="auto">
          <a:xfrm>
            <a:off x="3048000" y="1143000"/>
            <a:ext cx="6324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9525">
                <a:rou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0" name="WordArt 27" descr="White marble"/>
          <p:cNvSpPr>
            <a:spLocks noChangeArrowheads="1" noChangeShapeType="1" noTextEdit="1"/>
          </p:cNvSpPr>
          <p:nvPr/>
        </p:nvSpPr>
        <p:spPr bwMode="auto">
          <a:xfrm>
            <a:off x="2819400" y="4953000"/>
            <a:ext cx="6324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0000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9525">
                <a:rou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" y="238124"/>
            <a:ext cx="12071512" cy="69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681430" y="1746494"/>
            <a:ext cx="6614970" cy="3206506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Giáo</a:t>
            </a:r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dục</a:t>
            </a:r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trẻ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0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97" y="788487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nền GA\ung-hin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28" y="0"/>
            <a:ext cx="122425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7569" y="1314202"/>
            <a:ext cx="5884110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1.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Ổn</a:t>
            </a: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định</a:t>
            </a: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tổ</a:t>
            </a: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chức</a:t>
            </a:r>
            <a:endParaRPr kumimoji="0" lang="en-US" sz="5400" b="1" i="0" u="none" strike="noStrike" kern="0" cap="none" spc="0" normalizeH="0" baseline="0" noProof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90550" y="2422543"/>
            <a:ext cx="5388014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50" normalizeH="0" baseline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Cô</a:t>
            </a:r>
            <a:r>
              <a:rPr kumimoji="0" lang="en-US" sz="5400" b="1" i="0" u="none" strike="noStrike" kern="0" cap="none" spc="50" normalizeH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và</a:t>
            </a:r>
            <a:r>
              <a:rPr kumimoji="0" lang="en-US" sz="5400" b="1" i="0" u="none" strike="noStrike" kern="0" cap="none" spc="50" normalizeH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trẻ</a:t>
            </a:r>
            <a:r>
              <a:rPr kumimoji="0" lang="en-US" sz="5400" b="1" i="0" u="none" strike="noStrike" kern="0" cap="none" spc="50" normalizeH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hát</a:t>
            </a:r>
            <a:r>
              <a:rPr kumimoji="0" lang="en-US" sz="54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“</a:t>
            </a:r>
            <a:r>
              <a:rPr kumimoji="0" lang="en-US" sz="5400" b="1" i="0" u="none" strike="noStrike" kern="0" cap="none" spc="50" normalizeH="0" baseline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Đồ</a:t>
            </a:r>
            <a:r>
              <a:rPr kumimoji="0" lang="en-US" sz="5400" b="1" i="0" u="none" strike="noStrike" kern="0" cap="none" spc="50" normalizeH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dùng</a:t>
            </a:r>
            <a:r>
              <a:rPr kumimoji="0" lang="en-US" sz="5400" b="1" i="0" u="none" strike="noStrike" kern="0" cap="none" spc="50" normalizeH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bé</a:t>
            </a:r>
            <a:r>
              <a:rPr kumimoji="0" lang="en-US" sz="5400" b="1" i="0" u="none" strike="noStrike" kern="0" cap="none" spc="50" normalizeH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yêu</a:t>
            </a:r>
            <a:r>
              <a:rPr kumimoji="0" lang="en-US" sz="54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”</a:t>
            </a:r>
            <a:endParaRPr kumimoji="0" lang="en-US" sz="5400" b="1" i="0" u="none" strike="noStrike" kern="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6" name="Dũng hài cốt- nhạc beat mầm non- đồ dùng bé yêu.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4388" y="887436"/>
            <a:ext cx="609600" cy="609600"/>
          </a:xfrm>
          <a:prstGeom prst="rect">
            <a:avLst/>
          </a:prstGeom>
        </p:spPr>
      </p:pic>
      <p:pic>
        <p:nvPicPr>
          <p:cNvPr id="7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624" y="42526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dministrator\Desktop\nền GA\nền bo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81083" y="1278320"/>
            <a:ext cx="5983940" cy="1323439"/>
          </a:xfrm>
          <a:prstGeom prst="rect">
            <a:avLst/>
          </a:prstGeom>
          <a:noFill/>
        </p:spPr>
        <p:txBody>
          <a:bodyPr spcFirstLastPara="1"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0" b="1" kern="0" noProof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Đọc</a:t>
            </a:r>
            <a:r>
              <a:rPr lang="en-US" sz="8000" b="1" kern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000" b="1" kern="0" noProof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r>
              <a:rPr lang="en-US" sz="8000" b="1" kern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000" b="1" kern="0" noProof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vè</a:t>
            </a:r>
            <a:r>
              <a:rPr lang="en-US" sz="8000" b="1" kern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kumimoji="0" lang="en-US" sz="8000" b="1" i="0" u="none" strike="noStrike" kern="0" cap="none" spc="0" normalizeH="0" baseline="0" noProof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53196" y="2702866"/>
            <a:ext cx="7196446" cy="1833508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Tên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các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đồ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dùng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ăn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uống</a:t>
            </a:r>
            <a:endParaRPr kumimoji="0" lang="en-US" sz="54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74" y="367862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nền GA\nền tro ch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8" y="28704"/>
            <a:ext cx="11732821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41530" y="1794163"/>
            <a:ext cx="4308937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600" b="1" cap="all" dirty="0" err="1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chơi</a:t>
            </a:r>
            <a:r>
              <a:rPr lang="en-US" sz="66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1</a:t>
            </a:r>
            <a:endParaRPr lang="en-US" sz="66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8859" y="3062445"/>
            <a:ext cx="5334281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Mắt</a:t>
            </a:r>
            <a:r>
              <a:rPr lang="en-US" sz="8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ai</a:t>
            </a:r>
            <a:r>
              <a:rPr lang="en-US" sz="8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tinh</a:t>
            </a:r>
            <a:endParaRPr lang="en-US" sz="8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60" y="315310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71" y="213330"/>
            <a:ext cx="3067335" cy="30673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047" y="106206"/>
            <a:ext cx="3056457" cy="3056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315" y="0"/>
            <a:ext cx="2573100" cy="3142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6140" y="0"/>
            <a:ext cx="2835860" cy="30569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8006" y="3814522"/>
            <a:ext cx="308679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9660" y="3162663"/>
            <a:ext cx="3551982" cy="35519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5385" t="8051" r="16608" b="12760"/>
          <a:stretch>
            <a:fillRect/>
          </a:stretch>
        </p:blipFill>
        <p:spPr>
          <a:xfrm>
            <a:off x="6574681" y="3657600"/>
            <a:ext cx="2464877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19088" r="12055"/>
          <a:stretch>
            <a:fillRect/>
          </a:stretch>
        </p:blipFill>
        <p:spPr>
          <a:xfrm>
            <a:off x="9263415" y="3657600"/>
            <a:ext cx="2928585" cy="3057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nền GA\nền tro cho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8" y="28704"/>
            <a:ext cx="11732821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41530" y="1794163"/>
            <a:ext cx="4308937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600" b="1" cap="all" dirty="0" err="1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chơi</a:t>
            </a:r>
            <a:r>
              <a:rPr lang="en-US" sz="66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2</a:t>
            </a:r>
            <a:endParaRPr lang="en-US" sz="66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73516" y="3062445"/>
            <a:ext cx="5044971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Chung </a:t>
            </a:r>
            <a:r>
              <a:rPr lang="en-US" sz="8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sức</a:t>
            </a:r>
            <a:endParaRPr lang="en-US" sz="8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nhạc 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6618" y="466761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2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\Desktop\nền GA\nền trò chơ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88820" y="1455367"/>
            <a:ext cx="42143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Chào tạm biệt</a:t>
            </a:r>
          </a:p>
        </p:txBody>
      </p:sp>
      <p:sp>
        <p:nvSpPr>
          <p:cNvPr id="3" name="Rectangle 2"/>
          <p:cNvSpPr/>
          <p:nvPr/>
        </p:nvSpPr>
        <p:spPr>
          <a:xfrm>
            <a:off x="3328561" y="2514601"/>
            <a:ext cx="5558958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Chúc các bé </a:t>
            </a:r>
          </a:p>
          <a:p>
            <a:pPr algn="ctr">
              <a:defRPr/>
            </a:pPr>
            <a:r>
              <a:rPr lang="en-US" sz="40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Chăm ngoan ,học giỏi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dministrator\Desktop\nền GA\nền bo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42753" y="2324983"/>
            <a:ext cx="8906493" cy="2668757"/>
          </a:xfrm>
          <a:prstGeom prst="rect">
            <a:avLst/>
          </a:prstGeom>
          <a:noFill/>
        </p:spPr>
        <p:txBody>
          <a:bodyPr wrap="none">
            <a:prstTxWarp prst="textDeflateBottom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kern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Tìm</a:t>
            </a:r>
            <a:r>
              <a:rPr lang="en-US" sz="54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hiểu</a:t>
            </a:r>
            <a:r>
              <a:rPr lang="en-US" sz="54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đồ</a:t>
            </a:r>
            <a:r>
              <a:rPr lang="en-US" sz="54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dùng</a:t>
            </a:r>
            <a:r>
              <a:rPr lang="en-US" sz="54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để</a:t>
            </a:r>
            <a:r>
              <a:rPr lang="en-US" sz="54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ăn</a:t>
            </a:r>
            <a:endParaRPr kumimoji="0" lang="en-US" sz="5400" b="1" i="0" u="none" strike="noStrike" kern="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</a:endParaRPr>
          </a:p>
        </p:txBody>
      </p:sp>
      <p:pic>
        <p:nvPicPr>
          <p:cNvPr id="4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16" y="294290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8117" b="5648"/>
          <a:stretch>
            <a:fillRect/>
          </a:stretch>
        </p:blipFill>
        <p:spPr>
          <a:xfrm>
            <a:off x="2299447" y="618564"/>
            <a:ext cx="7620000" cy="5809129"/>
          </a:xfrm>
          <a:prstGeom prst="rect">
            <a:avLst/>
          </a:prstGeom>
        </p:spPr>
      </p:pic>
      <p:pic>
        <p:nvPicPr>
          <p:cNvPr id="3" name="InTheWind-July_3u7n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4527" y="5660687"/>
            <a:ext cx="609600" cy="609600"/>
          </a:xfrm>
          <a:prstGeom prst="rect">
            <a:avLst/>
          </a:prstGeom>
        </p:spPr>
      </p:pic>
      <p:pic>
        <p:nvPicPr>
          <p:cNvPr id="5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92" y="346842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00" numSld="15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97" y="294290"/>
            <a:ext cx="4774565" cy="4340225"/>
          </a:xfrm>
          <a:prstGeom prst="rect">
            <a:avLst/>
          </a:prstGeom>
        </p:spPr>
      </p:pic>
      <p:pic>
        <p:nvPicPr>
          <p:cNvPr id="3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5" y="220717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320" y="294290"/>
            <a:ext cx="5788377" cy="4340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412" y="516192"/>
            <a:ext cx="3857228" cy="52301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5561640" y="5688360"/>
              <a:ext cx="245880" cy="115920"/>
            </p14:xfrm>
          </p:contentPart>
        </mc:Choice>
        <mc:Fallback xmlns="">
          <p:pic>
            <p:nvPicPr>
              <p:cNvPr id="3" name="Ink 2"/>
            </p:nvPicPr>
            <p:blipFill>
              <a:blip r:embed="rId4"/>
            </p:blipFill>
            <p:spPr>
              <a:xfrm>
                <a:off x="5561640" y="5688360"/>
                <a:ext cx="245880" cy="115920"/>
              </a:xfrm>
              <a:prstGeom prst="rect"/>
            </p:spPr>
          </p:pic>
        </mc:Fallback>
      </mc:AlternateContent>
      <p:pic>
        <p:nvPicPr>
          <p:cNvPr id="4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26" y="294290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5468" y="554143"/>
            <a:ext cx="5573055" cy="5192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712" y="483475"/>
            <a:ext cx="3595929" cy="5790735"/>
          </a:xfrm>
          <a:prstGeom prst="rect">
            <a:avLst/>
          </a:prstGeom>
        </p:spPr>
      </p:pic>
      <p:pic>
        <p:nvPicPr>
          <p:cNvPr id="3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26" y="294290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6096" y="483475"/>
            <a:ext cx="6141530" cy="5790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299" y="834642"/>
            <a:ext cx="4470451" cy="4470451"/>
          </a:xfrm>
          <a:prstGeom prst="rect">
            <a:avLst/>
          </a:prstGeom>
        </p:spPr>
      </p:pic>
      <p:pic>
        <p:nvPicPr>
          <p:cNvPr id="3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71" y="262759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6422" y="262759"/>
            <a:ext cx="5111992" cy="3168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6422" y="3605050"/>
            <a:ext cx="5111992" cy="316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dministrator\Desktop\nền GA\nền bo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42753" y="2324983"/>
            <a:ext cx="8906493" cy="2668757"/>
          </a:xfrm>
          <a:prstGeom prst="rect">
            <a:avLst/>
          </a:prstGeom>
          <a:noFill/>
        </p:spPr>
        <p:txBody>
          <a:bodyPr wrap="none">
            <a:prstTxWarp prst="textDeflateBottom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kern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Tìm</a:t>
            </a:r>
            <a:r>
              <a:rPr lang="en-US" sz="54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hiểu</a:t>
            </a:r>
            <a:r>
              <a:rPr lang="en-US" sz="54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đồ</a:t>
            </a:r>
            <a:r>
              <a:rPr lang="en-US" sz="54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dùng</a:t>
            </a:r>
            <a:r>
              <a:rPr lang="en-US" sz="54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để</a:t>
            </a:r>
            <a:r>
              <a:rPr lang="en-US" sz="54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uống</a:t>
            </a:r>
            <a:endParaRPr lang="en-US" sz="5400" b="1" kern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26" y="294290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</TotalTime>
  <Words>136</Words>
  <Application>Microsoft Office PowerPoint</Application>
  <PresentationFormat>Widescreen</PresentationFormat>
  <Paragraphs>28</Paragraphs>
  <Slides>24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.VnTime</vt:lpstr>
      <vt:lpstr>Arial</vt:lpstr>
      <vt:lpstr>Calibri</vt:lpstr>
      <vt:lpstr>Calibri Light</vt:lpstr>
      <vt:lpstr>Times New Roman</vt:lpstr>
      <vt:lpstr>VNI-Ariston</vt:lpstr>
      <vt:lpstr>Office Theme</vt:lpstr>
      <vt:lpstr>1_Default Design</vt:lpstr>
      <vt:lpstr>1_Office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64</cp:revision>
  <dcterms:created xsi:type="dcterms:W3CDTF">2020-10-13T21:48:00Z</dcterms:created>
  <dcterms:modified xsi:type="dcterms:W3CDTF">2025-02-14T06:05:21Z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0AC5C3B2896E4995ABA4336AD85DF90B</vt:lpwstr>
  </property>
  <property fmtid="{D5CDD505-2E9C-101B-9397-08002B2CF9AE}" pid="3" name="KSOProductBuildVer">
    <vt:lpwstr>1033-11.2.0.11380</vt:lpwstr>
  </property>
</Properties>
</file>