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78" r:id="rId3"/>
    <p:sldId id="280" r:id="rId4"/>
    <p:sldId id="281" r:id="rId5"/>
    <p:sldId id="270" r:id="rId6"/>
    <p:sldId id="264" r:id="rId7"/>
    <p:sldId id="273" r:id="rId8"/>
    <p:sldId id="261" r:id="rId9"/>
    <p:sldId id="267" r:id="rId10"/>
    <p:sldId id="269" r:id="rId11"/>
    <p:sldId id="265" r:id="rId12"/>
    <p:sldId id="293" r:id="rId13"/>
    <p:sldId id="294" r:id="rId14"/>
    <p:sldId id="305" r:id="rId15"/>
    <p:sldId id="306" r:id="rId16"/>
    <p:sldId id="313" r:id="rId17"/>
    <p:sldId id="315" r:id="rId18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94660"/>
  </p:normalViewPr>
  <p:slideViewPr>
    <p:cSldViewPr showGuides="1">
      <p:cViewPr varScale="1">
        <p:scale>
          <a:sx n="83" d="100"/>
          <a:sy n="83" d="100"/>
        </p:scale>
        <p:origin x="1614" y="60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1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1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12.mp3"/><Relationship Id="rId16" Type="http://schemas.openxmlformats.org/officeDocument/2006/relationships/image" Target="../media/image23.jpeg"/><Relationship Id="rId1" Type="http://schemas.microsoft.com/office/2007/relationships/media" Target="../media/media12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13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13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14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14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5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5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49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://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%3Dhttp://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%3Dhttp://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://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828483" y="609283"/>
            <a:ext cx="602070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Trường Mầm </a:t>
            </a:r>
            <a:r>
              <a:rPr lang="en-US" altLang="vi-VN" sz="2800" b="1"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vi-VN" sz="2800" b="1" smtClean="0">
                <a:latin typeface="Times New Roman" panose="02020603050405020304" charset="0"/>
                <a:cs typeface="Times New Roman" panose="02020603050405020304" charset="0"/>
              </a:rPr>
              <a:t>Hoa Hướng Dương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165350" y="3283408"/>
            <a:ext cx="481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 tuổi: 3 - </a:t>
            </a:r>
            <a:r>
              <a:rPr lang="en-GB" altLang="x-none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4 </a:t>
            </a:r>
            <a:r>
              <a:rPr lang="en-GB" altLang="x-none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GB" altLang="x-none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On-screen Show (4:3)</PresentationFormat>
  <Paragraphs>14</Paragraphs>
  <Slides>16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  <vt:variant>
        <vt:lpstr>Custom Shows</vt:lpstr>
      </vt:variant>
      <vt:variant>
        <vt:i4>1</vt:i4>
      </vt:variant>
    </vt:vector>
  </HeadingPairs>
  <TitlesOfParts>
    <vt:vector size="21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48</cp:revision>
  <dcterms:created xsi:type="dcterms:W3CDTF">2004-12-31T20:22:00Z</dcterms:created>
  <dcterms:modified xsi:type="dcterms:W3CDTF">2025-04-15T09:12:06Z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