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9" r:id="rId4"/>
    <p:sldId id="263" r:id="rId5"/>
    <p:sldId id="265" r:id="rId6"/>
    <p:sldId id="266" r:id="rId7"/>
    <p:sldId id="264" r:id="rId8"/>
    <p:sldId id="270" r:id="rId9"/>
    <p:sldId id="269" r:id="rId10"/>
    <p:sldId id="268" r:id="rId11"/>
    <p:sldId id="267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99759" y="787401"/>
            <a:ext cx="60105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mầm non  Hoa Hướng Dương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120</Words>
  <Application>Microsoft Office PowerPoint</Application>
  <PresentationFormat>Widescreen</PresentationFormat>
  <Paragraphs>17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23</cp:revision>
  <dcterms:created xsi:type="dcterms:W3CDTF">2021-03-30T06:21:04Z</dcterms:created>
  <dcterms:modified xsi:type="dcterms:W3CDTF">2025-04-15T08:39:35Z</dcterms:modified>
</cp:coreProperties>
</file>