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A83B-F88B-4E6B-B24A-9996359412F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Nhac%20theo%20chu%20de\Em%20Mo%20Gap%20Bac%20Ho%20-%20Hop%20Ca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100+ ảnh nền powerpoint đơn giản mới nhất 2020 - Tổng hợ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43484" y="454420"/>
            <a:ext cx="649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b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8038" y="2040582"/>
            <a:ext cx="4794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78442" y="282892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Đào (thực vật)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hoa sen treo phòng khách đẹp ghép bộ Amia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3455"/>
            <a:ext cx="12192001" cy="74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ăng B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042011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124200" y="1981200"/>
            <a:ext cx="6019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Buổi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học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đến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đây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là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hết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.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276600" y="38100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Xin ch©n träng c¶m ¬n.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34825" name="Em Mo Gap Bac Ho - Ho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4824" y="1600632"/>
            <a:ext cx="93440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êm qua em mơ gặp Bác Hồ karaoke beat nhạc thiếu nhi x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3987" y="2119620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ban - loài hoa của núi rừng Tây B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ạn có biết điều đặc biệt gì ẩn sau loài hoa lan hồ điệp vàng r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a hồng ngoại Jardin Parfume rose – Hoa hồng Nhật cắt cành tím đ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guồn gốc, ý nghĩa và cách chăm sóc hoa mai vàng ra đúng dịp tế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736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Ý NGHĨA CAO QUÝ ĐÓA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</Words>
  <Application>Microsoft Office PowerPoint</Application>
  <PresentationFormat>Widescreen</PresentationFormat>
  <Paragraphs>12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</cp:revision>
  <dcterms:created xsi:type="dcterms:W3CDTF">2020-07-08T08:39:39Z</dcterms:created>
  <dcterms:modified xsi:type="dcterms:W3CDTF">2025-04-15T08:49:55Z</dcterms:modified>
</cp:coreProperties>
</file>