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03" r:id="rId4"/>
    <p:sldId id="300" r:id="rId5"/>
    <p:sldId id="293" r:id="rId6"/>
    <p:sldId id="308" r:id="rId7"/>
    <p:sldId id="289" r:id="rId8"/>
    <p:sldId id="278" r:id="rId9"/>
    <p:sldId id="290" r:id="rId10"/>
    <p:sldId id="305" r:id="rId11"/>
    <p:sldId id="286" r:id="rId12"/>
    <p:sldId id="295" r:id="rId13"/>
    <p:sldId id="270" r:id="rId14"/>
    <p:sldId id="272" r:id="rId15"/>
    <p:sldId id="301" r:id="rId16"/>
    <p:sldId id="302" r:id="rId17"/>
    <p:sldId id="297" r:id="rId18"/>
    <p:sldId id="298" r:id="rId19"/>
    <p:sldId id="299" r:id="rId20"/>
    <p:sldId id="296" r:id="rId21"/>
    <p:sldId id="268" r:id="rId22"/>
    <p:sldId id="307" r:id="rId23"/>
    <p:sldId id="274" r:id="rId24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744" y="78"/>
      </p:cViewPr>
      <p:guideLst>
        <p:guide orient="horz" pos="21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CF7D43-898A-4429-85D3-0E1B39865B9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83219-258E-4A47-870B-4243FAFFDA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56065-3A9E-4023-96BE-B1B70FF571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1D9B1F-F109-41CB-AB64-08E1BEC00F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A3B1B3-4ABE-4244-9047-25A3465AEF7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B32FC4-FF34-4242-A196-21DFA4B45A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D0EE6E-2565-436E-B27E-4D74F626A1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126641-599E-41F9-82D2-2AE054BF69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C02A4-3FD8-4AD4-A0C6-AEED819163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CA755C-9204-411B-AF5E-88711AB97C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D3D44B-8787-4195-A7FC-ED927FFA26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E85FAA-87AF-47F5-8A60-865156AFFD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93BD3F-5B91-4C80-8BCA-ED70C2038C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8C3AC6-A1A2-4529-91C7-90FC4A01AE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10535A-4DEA-4D39-AC0C-A921CF5B6A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101A6A-3410-4EDF-92CB-A0F7EDDD24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5D3DF6-1B98-4931-8FF6-F3D2C2BFB2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EDFFC9-0ABB-40D6-8600-553FC54A09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9B21FF-58B3-431D-831D-8E37BC1570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C8FCE-E01A-4BB4-ACAC-2AEB12EF6E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E11B8-E43B-4251-9E03-137C8637EA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958F8-B6D9-46A9-A51E-AE0648C2A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B4FE3C-9216-462D-BAB2-A7FD992EEB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6635" y="646331"/>
            <a:ext cx="883602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4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24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alt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0584" y="1905000"/>
            <a:ext cx="8293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6112" y="4038600"/>
            <a:ext cx="5917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–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438400"/>
            <a:ext cx="3626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4800"/>
            <a:ext cx="937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752599"/>
            <a:ext cx="7467600" cy="5086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5649" y="381000"/>
            <a:ext cx="4900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1" hangingPunct="1"/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633" y="2209800"/>
            <a:ext cx="7376967" cy="468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nhắc đến bao nhiêu quả trứng?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7" y="1828364"/>
            <a:ext cx="7998645" cy="5029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1295400" y="304800"/>
            <a:ext cx="9829800" cy="930275"/>
          </a:xfrm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 mẹ đang làm gì để có các chú gà con ra đời?</a:t>
            </a: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86951"/>
            <a:ext cx="78486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676400"/>
            <a:ext cx="84582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05000" y="457200"/>
            <a:ext cx="8602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81200"/>
            <a:ext cx="8174784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86000" y="228600"/>
            <a:ext cx="80089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751428"/>
            <a:ext cx="8536371" cy="510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67000" y="457200"/>
            <a:ext cx="7393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85800"/>
            <a:ext cx="4693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48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419600"/>
            <a:ext cx="32004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89125" y="1566863"/>
            <a:ext cx="38862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quả trứng tròn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ấp 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ra đủ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trắng, lòng đỏ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mỏ, 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chân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566863"/>
            <a:ext cx="38862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mỏ tí hon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 bé xíu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mát dịu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đen sáng ngời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!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yêu chú lắm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Phạm Hổ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2650" y="685800"/>
            <a:ext cx="2806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 GÀ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4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24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5"/>
                            </p:stCondLst>
                            <p:childTnLst>
                              <p:par>
                                <p:cTn id="2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25"/>
                            </p:stCondLst>
                            <p:childTnLst>
                              <p:par>
                                <p:cTn id="2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25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25"/>
                            </p:stCondLst>
                            <p:childTnLst>
                              <p:par>
                                <p:cTn id="4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24"/>
                            </p:stCondLst>
                            <p:childTnLst>
                              <p:par>
                                <p:cTn id="4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624"/>
                            </p:stCondLst>
                            <p:childTnLst>
                              <p:par>
                                <p:cTn id="5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24"/>
                            </p:stCondLst>
                            <p:childTnLst>
                              <p:par>
                                <p:cTn id="5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624"/>
                            </p:stCondLst>
                            <p:childTnLst>
                              <p:par>
                                <p:cTn id="6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884"/>
                            </p:stCondLst>
                            <p:childTnLst>
                              <p:par>
                                <p:cTn id="7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884"/>
                            </p:stCondLst>
                            <p:childTnLst>
                              <p:par>
                                <p:cTn id="7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184"/>
                            </p:stCondLst>
                            <p:childTnLst>
                              <p:par>
                                <p:cTn id="8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WordArt 3"/>
          <p:cNvSpPr>
            <a:spLocks noTextEdit="1"/>
          </p:cNvSpPr>
          <p:nvPr/>
        </p:nvSpPr>
        <p:spPr>
          <a:xfrm>
            <a:off x="4029075" y="457200"/>
            <a:ext cx="4133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2514600"/>
            <a:ext cx="89066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/>
          <p:nvPr/>
        </p:nvSpPr>
        <p:spPr>
          <a:xfrm>
            <a:off x="4849813" y="990600"/>
            <a:ext cx="2531462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  <p:sp>
        <p:nvSpPr>
          <p:cNvPr id="36867" name="TextBox 2"/>
          <p:cNvSpPr txBox="1"/>
          <p:nvPr/>
        </p:nvSpPr>
        <p:spPr>
          <a:xfrm>
            <a:off x="1524000" y="2057400"/>
            <a:ext cx="9753600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con có yêu quý gà con không? Các con yêu quý gà con thì chúng mình phải bảo vệ gà con nhé!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Ngoài gà con ra con có rất nhiều các loài động vật đáng yêu khác chúng mình hãy bảo vệ , chăm sóc chúng nhé!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133600"/>
            <a:ext cx="8497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28850"/>
            <a:ext cx="8229600" cy="462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0574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4618"/>
            <a:ext cx="800100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1" name="Text Box 13"/>
          <p:cNvSpPr txBox="1"/>
          <p:nvPr/>
        </p:nvSpPr>
        <p:spPr>
          <a:xfrm>
            <a:off x="3505200" y="5638800"/>
            <a:ext cx="51054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Mười quả trứng tròn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/>
          <p:nvPr/>
        </p:nvSpPr>
        <p:spPr>
          <a:xfrm>
            <a:off x="3124200" y="5562600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/>
              <a:t>   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gà ấp ủ</a:t>
            </a:r>
          </a:p>
        </p:txBody>
      </p:sp>
      <p:pic>
        <p:nvPicPr>
          <p:cNvPr id="22531" name="Picture 8" descr="x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5169"/>
            <a:ext cx="8724900" cy="522263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/>
          </p:nvPr>
        </p:nvSpPr>
        <p:spPr>
          <a:xfrm>
            <a:off x="1541585" y="51816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chú gà con</a:t>
            </a:r>
            <a:b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ra đủ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895"/>
            <a:ext cx="7620000" cy="47910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0" y="533400"/>
            <a:ext cx="381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2587283"/>
            <a:ext cx="8001000" cy="427071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3581400" y="4924425"/>
            <a:ext cx="4419600" cy="1933575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vàng mát dịu</a:t>
            </a:r>
            <a:b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đen sáng ngời</a:t>
            </a:r>
            <a:b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chú gà ơi</a:t>
            </a:r>
            <a:b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yêu chú lắm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76200"/>
            <a:ext cx="6667500" cy="45434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293</Words>
  <Application>Microsoft Office PowerPoint</Application>
  <PresentationFormat>Widescreen</PresentationFormat>
  <Paragraphs>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Times New Roman</vt:lpstr>
      <vt:lpstr>1_Default Design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Mười chú gà con Hôm nay ra đủ</vt:lpstr>
      <vt:lpstr>PowerPoint Presentation</vt:lpstr>
      <vt:lpstr>Lông vàng mát dịu Mắt đen sáng ngời Ơi chú gà ơi Ta yêu chú lắm</vt:lpstr>
      <vt:lpstr>PowerPoint Presentation</vt:lpstr>
      <vt:lpstr>PowerPoint Presentation</vt:lpstr>
      <vt:lpstr>PowerPoint Presentation</vt:lpstr>
      <vt:lpstr>Trong bài thơ nhắc đến bao nhiêu quả trứng?</vt:lpstr>
      <vt:lpstr>Gà mẹ đang làm gì để có các chú gà con ra đời?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36</cp:revision>
  <dcterms:created xsi:type="dcterms:W3CDTF">2009-12-29T15:23:02Z</dcterms:created>
  <dcterms:modified xsi:type="dcterms:W3CDTF">2025-04-15T08:49:18Z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A988F71F95BA4D0FB5E608004220373E</vt:lpwstr>
  </property>
  <property fmtid="{D5CDD505-2E9C-101B-9397-08002B2CF9AE}" pid="3" name="KSOProductBuildVer">
    <vt:lpwstr>1033-11.2.0.11074</vt:lpwstr>
  </property>
</Properties>
</file>