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0" r:id="rId4"/>
    <p:sldId id="261" r:id="rId5"/>
    <p:sldId id="275" r:id="rId6"/>
    <p:sldId id="271" r:id="rId7"/>
    <p:sldId id="273" r:id="rId8"/>
    <p:sldId id="274" r:id="rId9"/>
    <p:sldId id="276" r:id="rId10"/>
    <p:sldId id="27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/>
        </p:nvSpPr>
        <p:spPr>
          <a:xfrm>
            <a:off x="3740714" y="1032506"/>
            <a:ext cx="5132752" cy="103105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Trường Mầm </a:t>
            </a:r>
            <a:r>
              <a:rPr lang="en-US" altLang="vi-VN" sz="2400" b="1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2400" b="1" smtClean="0">
                <a:latin typeface="Times New Roman" panose="02020603050405020304" charset="0"/>
                <a:cs typeface="Times New Roman" panose="02020603050405020304" charset="0"/>
              </a:rPr>
              <a:t>Hoa Hướng Dương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827605" y="2380841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439995" y="3599596"/>
            <a:ext cx="560847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</a:rPr>
              <a:t>KP Một số con vật sống trong vườn bách thú</a:t>
            </a:r>
          </a:p>
          <a:p>
            <a:pPr algn="ctr"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</a:t>
            </a:r>
            <a:r>
              <a:rPr lang="en-GB" altLang="x-none" sz="20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GB" altLang="x-none" sz="20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11202_023327_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5385" y="511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241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120" y="719"/>
              <a:ext cx="151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Times New Roman" panose="02020603050405020304" charset="0"/>
                  <a:cs typeface="Times New Roman" panose="02020603050405020304" charset="0"/>
                </a:rPr>
                <a:t>Trò chơi 4: Hãy chọn các con vật sống ở trong vườn bách thú</a:t>
              </a:r>
            </a:p>
          </p:txBody>
        </p:sp>
      </p:grpSp>
      <p:pic>
        <p:nvPicPr>
          <p:cNvPr id="8" name="Content Placeholder 7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1200" y="1779905"/>
            <a:ext cx="3314700" cy="1985010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47290" y="4077335"/>
            <a:ext cx="3306445" cy="1986915"/>
          </a:xfrm>
          <a:prstGeom prst="rect">
            <a:avLst/>
          </a:prstGeom>
        </p:spPr>
      </p:pic>
      <p:pic>
        <p:nvPicPr>
          <p:cNvPr id="12" name="Picture 11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625" y="1691005"/>
            <a:ext cx="3330575" cy="2073910"/>
          </a:xfrm>
          <a:prstGeom prst="rect">
            <a:avLst/>
          </a:prstGeom>
        </p:spPr>
      </p:pic>
      <p:pic>
        <p:nvPicPr>
          <p:cNvPr id="13" name="Picture 12" descr="doan-van-tham-khao-so-10-5300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115" y="1779905"/>
            <a:ext cx="3376295" cy="1985010"/>
          </a:xfrm>
          <a:prstGeom prst="rect">
            <a:avLst/>
          </a:prstGeom>
        </p:spPr>
      </p:pic>
      <p:pic>
        <p:nvPicPr>
          <p:cNvPr id="14" name="Picture 13" descr="van-mau-ta-con-me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1590" y="4077970"/>
            <a:ext cx="3306445" cy="1986280"/>
          </a:xfrm>
          <a:prstGeom prst="rect">
            <a:avLst/>
          </a:prstGeom>
        </p:spPr>
      </p:pic>
      <p:pic>
        <p:nvPicPr>
          <p:cNvPr id="15" name="FILE_20211202_02332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00585" y="384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6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25 0.149537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4531 -0.187037 " pathEditMode="relative" ptsTypes="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61111 L -0.00291667 0.152315 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991625" y="1222233"/>
            <a:ext cx="82714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rồi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buổi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FILE_20211202_02332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5685" y="36264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843405"/>
            <a:ext cx="9384665" cy="459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05400" y="1016000"/>
            <a:ext cx="2157730" cy="661670"/>
            <a:chOff x="7900" y="1581"/>
            <a:chExt cx="3398" cy="1042"/>
          </a:xfrm>
        </p:grpSpPr>
        <p:sp>
          <p:nvSpPr>
            <p:cNvPr id="6" name="Rounded Rectangle 5"/>
            <p:cNvSpPr/>
            <p:nvPr/>
          </p:nvSpPr>
          <p:spPr>
            <a:xfrm>
              <a:off x="7900" y="1581"/>
              <a:ext cx="3399" cy="10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8360" y="1641"/>
              <a:ext cx="239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ConVoi</a:t>
              </a:r>
            </a:p>
          </p:txBody>
        </p:sp>
      </p:grpSp>
      <p:pic>
        <p:nvPicPr>
          <p:cNvPr id="14" name="Picture 13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7" y="408568"/>
            <a:ext cx="11215370" cy="62001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bCHQUC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0800" y="1435100"/>
            <a:ext cx="9550400" cy="49326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56200" y="596265"/>
            <a:ext cx="2438400" cy="711200"/>
            <a:chOff x="8100" y="1419"/>
            <a:chExt cx="3840" cy="1120"/>
          </a:xfrm>
        </p:grpSpPr>
        <p:sp>
          <p:nvSpPr>
            <p:cNvPr id="7" name="Rounded Rectangle 6"/>
            <p:cNvSpPr/>
            <p:nvPr/>
          </p:nvSpPr>
          <p:spPr>
            <a:xfrm>
              <a:off x="8100" y="1419"/>
              <a:ext cx="3759" cy="112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8100" y="1619"/>
              <a:ext cx="3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Con Hươu cao cổ</a:t>
              </a:r>
            </a:p>
          </p:txBody>
        </p:sp>
      </p:grpSp>
      <p:pic>
        <p:nvPicPr>
          <p:cNvPr id="17" name="Picture 16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65125"/>
            <a:ext cx="10947400" cy="61150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 descr="sutudocx-160173772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586865"/>
            <a:ext cx="9385300" cy="4829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51070" y="648970"/>
            <a:ext cx="2513330" cy="838200"/>
            <a:chOff x="6580" y="1079"/>
            <a:chExt cx="3958" cy="1320"/>
          </a:xfrm>
        </p:grpSpPr>
        <p:sp>
          <p:nvSpPr>
            <p:cNvPr id="12" name="Rounded Rectangle 11"/>
            <p:cNvSpPr/>
            <p:nvPr/>
          </p:nvSpPr>
          <p:spPr>
            <a:xfrm>
              <a:off x="6580" y="1079"/>
              <a:ext cx="3959" cy="13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6920" y="1279"/>
              <a:ext cx="331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 Sư tử</a:t>
              </a:r>
            </a:p>
          </p:txBody>
        </p:sp>
      </p:grpSp>
      <p:pic>
        <p:nvPicPr>
          <p:cNvPr id="20" name="Content Placeholder 19" descr="pngtree-painted-zoo-gate-background-material-image_16162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785" y="365125"/>
            <a:ext cx="11060430" cy="61131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Panthera_tigris_tigri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2965" y="207010"/>
            <a:ext cx="4876800" cy="3122295"/>
          </a:xfrm>
          <a:prstGeom prst="rect">
            <a:avLst/>
          </a:prstGeom>
        </p:spPr>
      </p:pic>
      <p:pic>
        <p:nvPicPr>
          <p:cNvPr id="7" name="Content Placeholder 6" descr="k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0315" y="207010"/>
            <a:ext cx="4876800" cy="3122930"/>
          </a:xfrm>
          <a:prstGeom prst="rect">
            <a:avLst/>
          </a:prstGeom>
        </p:spPr>
      </p:pic>
      <p:pic>
        <p:nvPicPr>
          <p:cNvPr id="9" name="Picture 8" descr="maxresdefa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315" y="3506470"/>
            <a:ext cx="4876800" cy="3122295"/>
          </a:xfrm>
          <a:prstGeom prst="rect">
            <a:avLst/>
          </a:prstGeom>
        </p:spPr>
      </p:pic>
      <p:pic>
        <p:nvPicPr>
          <p:cNvPr id="10" name="Picture 9" descr="ng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" y="3506470"/>
            <a:ext cx="4876800" cy="3122295"/>
          </a:xfrm>
          <a:prstGeom prst="rect">
            <a:avLst/>
          </a:prstGeom>
        </p:spPr>
      </p:pic>
      <p:pic>
        <p:nvPicPr>
          <p:cNvPr id="12" name="Picture 11" descr="pngtree-painted-zoo-gate-background-material-image_161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47" y="207010"/>
            <a:ext cx="11595735" cy="64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 tài của bé</a:t>
            </a:r>
          </a:p>
        </p:txBody>
      </p:sp>
      <p:pic>
        <p:nvPicPr>
          <p:cNvPr id="7" name="FILE_20211202_02332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585" y="35629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495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1: Hãy tìm ra đâu là con voi?</a:t>
              </a:r>
            </a:p>
          </p:txBody>
        </p:sp>
      </p:grpSp>
      <p:pic>
        <p:nvPicPr>
          <p:cNvPr id="8" name="Content Placeholder 7" descr="maxresdefault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47800" y="1691005"/>
            <a:ext cx="4144010" cy="2331085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602095" y="1691005"/>
            <a:ext cx="4142105" cy="2331085"/>
          </a:xfrm>
          <a:prstGeom prst="rect">
            <a:avLst/>
          </a:prstGeom>
        </p:spPr>
      </p:pic>
      <p:pic>
        <p:nvPicPr>
          <p:cNvPr id="12" name="Picture 11" descr="sutudocx-16017377210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560" y="4206240"/>
            <a:ext cx="4143375" cy="2331085"/>
          </a:xfrm>
          <a:prstGeom prst="rect">
            <a:avLst/>
          </a:prstGeom>
        </p:spPr>
      </p:pic>
      <p:pic>
        <p:nvPicPr>
          <p:cNvPr id="13" name="FILE_20211202_02332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49250" y="34226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76 0.113241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37820"/>
            <a:ext cx="9906000" cy="927100"/>
            <a:chOff x="1800" y="448"/>
            <a:chExt cx="15600" cy="1460"/>
          </a:xfrm>
        </p:grpSpPr>
        <p:sp>
          <p:nvSpPr>
            <p:cNvPr id="5" name="Rounded Rectangle 4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2: Hãy tìm ra đâu là con Sư tử?</a:t>
              </a:r>
            </a:p>
          </p:txBody>
        </p:sp>
      </p:grpSp>
      <p:pic>
        <p:nvPicPr>
          <p:cNvPr id="12" name="Content Placeholder 11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74800" y="1369060"/>
            <a:ext cx="4330700" cy="2410460"/>
          </a:xfrm>
          <a:prstGeom prst="rect">
            <a:avLst/>
          </a:prstGeom>
        </p:spPr>
      </p:pic>
      <p:pic>
        <p:nvPicPr>
          <p:cNvPr id="10" name="Content Placeholder 9" descr="800px-Panthera_tigris_tigris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11900" y="1369060"/>
            <a:ext cx="4330700" cy="2402840"/>
          </a:xfrm>
          <a:prstGeom prst="rect">
            <a:avLst/>
          </a:prstGeom>
        </p:spPr>
      </p:pic>
      <p:pic>
        <p:nvPicPr>
          <p:cNvPr id="13" name="Picture 12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235" y="3966210"/>
            <a:ext cx="4330065" cy="2410460"/>
          </a:xfrm>
          <a:prstGeom prst="rect">
            <a:avLst/>
          </a:prstGeom>
        </p:spPr>
      </p:pic>
      <p:pic>
        <p:nvPicPr>
          <p:cNvPr id="14" name="FILE_20211202_02332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3181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812 0.143704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733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880" y="719"/>
              <a:ext cx="1248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3: Hãy tìm ra đâu là con Huơu cao cổ?</a:t>
              </a:r>
            </a:p>
          </p:txBody>
        </p:sp>
      </p:grpSp>
      <p:pic>
        <p:nvPicPr>
          <p:cNvPr id="13" name="Content Placeholder 12" descr="2bCHQUCS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1538605"/>
            <a:ext cx="4217035" cy="2365375"/>
          </a:xfrm>
          <a:prstGeom prst="rect">
            <a:avLst/>
          </a:prstGeom>
        </p:spPr>
      </p:pic>
      <p:pic>
        <p:nvPicPr>
          <p:cNvPr id="9" name="Content Placeholder 8" descr="ngu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527800" y="1525905"/>
            <a:ext cx="4217035" cy="2364740"/>
          </a:xfrm>
          <a:prstGeom prst="rect">
            <a:avLst/>
          </a:prstGeom>
        </p:spPr>
      </p:pic>
      <p:pic>
        <p:nvPicPr>
          <p:cNvPr id="12" name="Picture 11" descr="doan-van-tham-khao-so-10-5300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965" y="4052570"/>
            <a:ext cx="4217035" cy="2366010"/>
          </a:xfrm>
          <a:prstGeom prst="rect">
            <a:avLst/>
          </a:prstGeom>
        </p:spPr>
      </p:pic>
      <p:pic>
        <p:nvPicPr>
          <p:cNvPr id="14" name="FILE_20211202_02332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40285" y="36391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4792 0.138519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</Words>
  <Application>Microsoft Office PowerPoint</Application>
  <PresentationFormat>Widescreen</PresentationFormat>
  <Paragraphs>16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HN</dc:creator>
  <cp:lastModifiedBy>Administrator</cp:lastModifiedBy>
  <cp:revision>6</cp:revision>
  <dcterms:created xsi:type="dcterms:W3CDTF">2021-11-28T18:26:00Z</dcterms:created>
  <dcterms:modified xsi:type="dcterms:W3CDTF">2025-04-15T08:47:09Z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491BAD64FB1842B5A8435476674488EB</vt:lpwstr>
  </property>
  <property fmtid="{D5CDD505-2E9C-101B-9397-08002B2CF9AE}" pid="3" name="KSOProductBuildVer">
    <vt:lpwstr>1033-11.2.0.10382</vt:lpwstr>
  </property>
</Properties>
</file>