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FF"/>
    <a:srgbClr val="C9FFE1"/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8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772400" cy="82368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UBND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Quận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Long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Biên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Trường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mầm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non </a:t>
            </a:r>
            <a:r>
              <a:rPr lang="en-US" sz="2000" b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Hoa Hướng Dương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52545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Chủ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đề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Hiện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tượng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tự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nhiên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Đề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tài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err="1" smtClean="0">
                <a:solidFill>
                  <a:srgbClr val="7030A0"/>
                </a:solidFill>
              </a:rPr>
              <a:t>môi</a:t>
            </a:r>
            <a:r>
              <a:rPr lang="en-US" smtClean="0">
                <a:solidFill>
                  <a:srgbClr val="7030A0"/>
                </a:solidFill>
              </a:rPr>
              <a:t> </a:t>
            </a:r>
            <a:r>
              <a:rPr lang="en-US" smtClean="0">
                <a:solidFill>
                  <a:srgbClr val="7030A0"/>
                </a:solidFill>
              </a:rPr>
              <a:t>trường</a:t>
            </a:r>
          </a:p>
          <a:p>
            <a:r>
              <a:rPr lang="en-US" smtClean="0">
                <a:solidFill>
                  <a:srgbClr val="7030A0"/>
                </a:solidFill>
              </a:rPr>
              <a:t>Lứa tuổi: MGB 3-4 tuổi</a:t>
            </a:r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  </a:t>
            </a:r>
            <a:r>
              <a:rPr lang="en-US" sz="7200" dirty="0" err="1" smtClean="0">
                <a:solidFill>
                  <a:srgbClr val="7030A0"/>
                </a:solidFill>
              </a:rPr>
              <a:t>Cùng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cho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smtClean="0">
                <a:solidFill>
                  <a:srgbClr val="7030A0"/>
                </a:solidFill>
              </a:rPr>
              <a:t>    </a:t>
            </a:r>
            <a:r>
              <a:rPr lang="en-US" sz="7200" dirty="0" err="1" smtClean="0">
                <a:solidFill>
                  <a:srgbClr val="7030A0"/>
                </a:solidFill>
              </a:rPr>
              <a:t>môi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6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làm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9571" y="39819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961999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1" y="409417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36" y="5546774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Núi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sông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89878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sao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7200" dirty="0" smtClean="0">
                <a:solidFill>
                  <a:srgbClr val="FF0000"/>
                </a:solidFill>
                <a:latin typeface="+mn-lt"/>
              </a:rPr>
            </a:b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316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thải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hoạt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43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43" y="4461947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14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87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1_Office Theme</vt:lpstr>
      <vt:lpstr>UBND Quận Long Biên Trường mầm non Hoa Hướng Dương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Đề tài: Bé Vui tết Trung Thu Độ tuổi: 24-36 tháng. Giáo viên: Nghiêm Thị Thanh Hoa Đơn vị: Trường Mầm non Vân Hà.</dc:title>
  <dc:creator>Admin</dc:creator>
  <cp:lastModifiedBy>Administrator</cp:lastModifiedBy>
  <cp:revision>31</cp:revision>
  <dcterms:created xsi:type="dcterms:W3CDTF">2020-09-28T09:05:55Z</dcterms:created>
  <dcterms:modified xsi:type="dcterms:W3CDTF">2025-04-15T08:43:53Z</dcterms:modified>
</cp:coreProperties>
</file>