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 anchor="ctr">
            <a:no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/>
          </a:bodyPr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3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trên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257</Words>
  <Application>Microsoft Office PowerPoint</Application>
  <PresentationFormat>Widescreen</PresentationFormat>
  <Paragraphs>42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       UBND QUẬN LONG BIÊN TRƯỜNG MẦM NON HOA HƯỚNG DƯƠNG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</cp:revision>
  <dcterms:created xsi:type="dcterms:W3CDTF">2023-04-08T01:01:54Z</dcterms:created>
  <dcterms:modified xsi:type="dcterms:W3CDTF">2025-04-15T08:42:40Z</dcterms:modified>
</cp:coreProperties>
</file>