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11"/>
  </p:notesMasterIdLst>
  <p:sldIdLst>
    <p:sldId id="332" r:id="rId5"/>
    <p:sldId id="331" r:id="rId6"/>
    <p:sldId id="333" r:id="rId7"/>
    <p:sldId id="317" r:id="rId8"/>
    <p:sldId id="277" r:id="rId9"/>
    <p:sldId id="31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C015F"/>
    <a:srgbClr val="660066"/>
    <a:srgbClr val="FFFFCC"/>
    <a:srgbClr val="FF0066"/>
    <a:srgbClr val="00FFFF"/>
    <a:srgbClr val="FFCC66"/>
    <a:srgbClr val="B3B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1" autoAdjust="0"/>
  </p:normalViewPr>
  <p:slideViewPr>
    <p:cSldViewPr>
      <p:cViewPr varScale="1">
        <p:scale>
          <a:sx n="105" d="100"/>
          <a:sy n="105" d="100"/>
        </p:scale>
        <p:origin x="90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0E02-63F8-47F7-BC46-16CC9C467AA8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5722-E253-4C90-B1FF-125D27A8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A003-8D26-43EE-ABEF-B7960CDDB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14/4/2025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14/4/2025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14/4/2025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14/4/2025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14/4/2025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14/4/2025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14/4/2025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14/4/2025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14/4/2025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4805960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14/4/2025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14/4/2025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5982-416F-4482-9FC8-5A37F46176B0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F1F3-FB67-4868-BF5E-C2855543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3D9-7377-4DCF-8192-DDB75364F003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4B8-8FC8-4DAF-9B9C-F5EE89F6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AF7-7A75-4BAE-9DAC-5394A0410A23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E17C-054E-4823-B07B-02334512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D4-6579-435A-A1F9-0939ADFC0CC9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A203-C3A2-41A5-987B-52319A20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3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754-644A-4C79-B609-B3757C660D88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28BE-FCD9-48D2-A103-10192639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F184-C3B4-4C5B-98AE-5116566665A1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A84-86C7-453E-A290-6C956BB9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EF9-554F-4840-A6E0-CEB25EAF5EC3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C5F-54F6-40F8-9799-FB42D54D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68BF-0F97-4AE2-935C-AA3791B411BE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CE49-4517-4254-8E48-26834330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DC80-7D2A-4AE6-8C0F-392FCEEDA8E4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B995-4C56-4528-8730-9924C4C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6851-AEAD-4460-8448-0E3702CA85CE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6BC5-E0E2-4C8B-93A0-63F3E9E1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2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8485-3C3A-42F3-9EC8-18BC9319AA78}" type="datetimeFigureOut">
              <a:rPr lang="en-US"/>
              <a:pPr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C816-CDE8-4F7A-ADFE-507408D6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1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14/4/2025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4805960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0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D3C6A-73E7-4D7F-9750-C529B30124F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E3A15A-BB26-4DC1-AF4A-F32E27F6E9C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3429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66750"/>
            <a:ext cx="6553200" cy="476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pPr algn="ctr">
              <a:buNone/>
              <a:defRPr/>
            </a:pPr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buNone/>
              <a:defRPr/>
            </a:pPr>
            <a:r>
              <a:rPr lang="en-US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57200" y="2419350"/>
            <a:ext cx="1021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hangingPunct="1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20/11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MGB ( 3 - 4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20 - 25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70" y="1318782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2460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05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2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2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71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44880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90600" y="36195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Ban tay co giao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10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36195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iều Thu Thủ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511" y="438150"/>
            <a:ext cx="4356464" cy="4419600"/>
          </a:xfrm>
        </p:spPr>
      </p:pic>
    </p:spTree>
    <p:extLst>
      <p:ext uri="{BB962C8B-B14F-4D97-AF65-F5344CB8AC3E}">
        <p14:creationId xmlns:p14="http://schemas.microsoft.com/office/powerpoint/2010/main" val="25702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71450"/>
            <a:ext cx="91440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76182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Giao-Beat_4d9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435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" name="CoVaMe-BeThanhNgan-5565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643"/>
  <p:tag name="TIMING" val="|0.001|28.891|0.001|0.001|0.001|0.001|0.001|0.001|47.743|0.001"/>
  <p:tag name="ISPRING_CUSTOM_TIMING_USED" val="1"/>
  <p:tag name="ISPRING_SLIDE_ID_2" val="{40159E70-298E-4350-ADD3-ED476CFFC6C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93</Words>
  <Application>Microsoft Office PowerPoint</Application>
  <PresentationFormat>On-screen Show (16:9)</PresentationFormat>
  <Paragraphs>18</Paragraphs>
  <Slides>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MS PGothic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2_Camtasia_Template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184</cp:revision>
  <dcterms:created xsi:type="dcterms:W3CDTF">2018-01-11T16:02:56Z</dcterms:created>
  <dcterms:modified xsi:type="dcterms:W3CDTF">2025-04-14T09:44:44Z</dcterms:modified>
</cp:coreProperties>
</file>