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6" r:id="rId2"/>
    <p:sldId id="362" r:id="rId3"/>
    <p:sldId id="360" r:id="rId4"/>
    <p:sldId id="306" r:id="rId5"/>
    <p:sldId id="352" r:id="rId6"/>
    <p:sldId id="357" r:id="rId7"/>
    <p:sldId id="355" r:id="rId8"/>
    <p:sldId id="336" r:id="rId9"/>
    <p:sldId id="359" r:id="rId10"/>
    <p:sldId id="358" r:id="rId11"/>
    <p:sldId id="363" r:id="rId12"/>
    <p:sldId id="364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D60093"/>
    <a:srgbClr val="6600CC"/>
    <a:srgbClr val="66FFFF"/>
    <a:srgbClr val="FFFF99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/>
    <p:restoredTop sz="94623"/>
  </p:normalViewPr>
  <p:slideViewPr>
    <p:cSldViewPr showGuides="1">
      <p:cViewPr varScale="1">
        <p:scale>
          <a:sx n="83" d="100"/>
          <a:sy n="83" d="100"/>
        </p:scale>
        <p:origin x="10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3EBA8D-2F53-4FCB-90FE-53523EA112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5804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05000" y="609600"/>
            <a:ext cx="5584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defRPr/>
            </a:pPr>
            <a:r>
              <a:rPr lang="en-US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5"/>
          <p:cNvSpPr txBox="1"/>
          <p:nvPr/>
        </p:nvSpPr>
        <p:spPr>
          <a:xfrm>
            <a:off x="1709636" y="3657600"/>
            <a:ext cx="5704126" cy="290079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“Rong v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 (3-4 tuổi)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9"/>
          <p:cNvSpPr txBox="1"/>
          <p:nvPr/>
        </p:nvSpPr>
        <p:spPr>
          <a:xfrm>
            <a:off x="228600" y="1524000"/>
            <a:ext cx="3429000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1143000" y="1447800"/>
            <a:ext cx="6705600" cy="3276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HOẠT ĐỘNG 3:</a:t>
            </a:r>
          </a:p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HÁT: "CÁ VÀNG BƠI"</a:t>
            </a:r>
          </a:p>
        </p:txBody>
      </p:sp>
      <p:pic>
        <p:nvPicPr>
          <p:cNvPr id="26628" name="QueHuong-PhuongMyChi-2675754_h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3"/>
          <p:cNvSpPr txBox="1"/>
          <p:nvPr/>
        </p:nvSpPr>
        <p:spPr>
          <a:xfrm>
            <a:off x="685800" y="2514600"/>
            <a:ext cx="77724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8000" dirty="0">
                <a:solidFill>
                  <a:srgbClr val="FF3300"/>
                </a:solidFill>
                <a:latin typeface=".VnAristote" panose="020B7200000000000000" pitchFamily="34" charset="0"/>
              </a:rPr>
              <a:t>Xin chµo t¹m biÖt</a:t>
            </a:r>
          </a:p>
        </p:txBody>
      </p:sp>
      <p:sp>
        <p:nvSpPr>
          <p:cNvPr id="13316" name="WordArt 4"/>
          <p:cNvSpPr>
            <a:spLocks noTextEdit="1"/>
          </p:cNvSpPr>
          <p:nvPr/>
        </p:nvSpPr>
        <p:spPr>
          <a:xfrm>
            <a:off x="914400" y="533400"/>
            <a:ext cx="7239000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Kính chúc các cô sức khỏe dồi dào</a:t>
            </a:r>
          </a:p>
        </p:txBody>
      </p:sp>
      <p:pic>
        <p:nvPicPr>
          <p:cNvPr id="13317" name="Picture 5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648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334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" descr="bb dam ruot.gif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0" y="3733800"/>
            <a:ext cx="149225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sp>
        <p:nvSpPr>
          <p:cNvPr id="4100" name="Rectangle 4" descr="Water droplets"/>
          <p:cNvSpPr/>
          <p:nvPr/>
        </p:nvSpPr>
        <p:spPr>
          <a:xfrm>
            <a:off x="12700" y="0"/>
            <a:ext cx="9144000" cy="6858000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25605" name="Picture 5" descr="Pictur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6" name="Group 6"/>
          <p:cNvGrpSpPr/>
          <p:nvPr/>
        </p:nvGrpSpPr>
        <p:grpSpPr>
          <a:xfrm>
            <a:off x="12700" y="12700"/>
            <a:ext cx="9144000" cy="6858000"/>
            <a:chOff x="0" y="0"/>
            <a:chExt cx="5760" cy="4320"/>
          </a:xfrm>
        </p:grpSpPr>
        <p:grpSp>
          <p:nvGrpSpPr>
            <p:cNvPr id="4108" name="Group 7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111" name="Group 8"/>
              <p:cNvGrpSpPr/>
              <p:nvPr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pic>
              <p:nvPicPr>
                <p:cNvPr id="4163" name="Picture 9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5760" cy="4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4" name="Picture 10" descr="partly_sunny_mc"/>
                <p:cNvPicPr>
                  <a:picLocks noChangeAspect="1"/>
                </p:cNvPicPr>
                <p:nvPr/>
              </p:nvPicPr>
              <p:blipFill>
                <a:blip r:embed="rId7">
                  <a:lum bright="6000"/>
                </a:blip>
                <a:stretch>
                  <a:fillRect/>
                </a:stretch>
              </p:blipFill>
              <p:spPr>
                <a:xfrm>
                  <a:off x="0" y="0"/>
                  <a:ext cx="2304" cy="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5" name="Picture 11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4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6" name="Picture 12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0" y="3408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7" name="Picture 13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88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8" name="Picture 14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" y="2880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9" name="Picture 15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" y="2976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70" name="Picture 16" descr="101612agqzreqyft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44" y="1824"/>
                  <a:ext cx="1872" cy="1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112" name="Picture 17" descr="Picture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" y="1392"/>
                <a:ext cx="1538" cy="1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113" name="Group 18"/>
              <p:cNvGrpSpPr/>
              <p:nvPr/>
            </p:nvGrpSpPr>
            <p:grpSpPr>
              <a:xfrm>
                <a:off x="4024" y="192"/>
                <a:ext cx="432" cy="336"/>
                <a:chOff x="576" y="1392"/>
                <a:chExt cx="1488" cy="1200"/>
              </a:xfrm>
            </p:grpSpPr>
            <p:sp>
              <p:nvSpPr>
                <p:cNvPr id="4157" name="Oval 19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8" name="Oval 20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9" name="Oval 21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0" name="Oval 22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1" name="Oval 23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2" name="Oval 24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4" name="Group 25"/>
              <p:cNvGrpSpPr/>
              <p:nvPr/>
            </p:nvGrpSpPr>
            <p:grpSpPr>
              <a:xfrm>
                <a:off x="4408" y="288"/>
                <a:ext cx="432" cy="336"/>
                <a:chOff x="576" y="1392"/>
                <a:chExt cx="1488" cy="1200"/>
              </a:xfrm>
            </p:grpSpPr>
            <p:sp>
              <p:nvSpPr>
                <p:cNvPr id="4151" name="Oval 26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2" name="Oval 27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3" name="Oval 28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4" name="Oval 29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5" name="Oval 30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6" name="Oval 31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5" name="Group 32"/>
              <p:cNvGrpSpPr/>
              <p:nvPr/>
            </p:nvGrpSpPr>
            <p:grpSpPr>
              <a:xfrm>
                <a:off x="4072" y="528"/>
                <a:ext cx="432" cy="336"/>
                <a:chOff x="576" y="1392"/>
                <a:chExt cx="1488" cy="1200"/>
              </a:xfrm>
            </p:grpSpPr>
            <p:sp>
              <p:nvSpPr>
                <p:cNvPr id="4145" name="Oval 33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6" name="Oval 34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7" name="Oval 35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8" name="Oval 36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9" name="Oval 37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0" name="Oval 38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6" name="Group 39"/>
              <p:cNvGrpSpPr/>
              <p:nvPr/>
            </p:nvGrpSpPr>
            <p:grpSpPr>
              <a:xfrm>
                <a:off x="4744" y="192"/>
                <a:ext cx="432" cy="336"/>
                <a:chOff x="576" y="1392"/>
                <a:chExt cx="1488" cy="1200"/>
              </a:xfrm>
            </p:grpSpPr>
            <p:sp>
              <p:nvSpPr>
                <p:cNvPr id="4139" name="Oval 40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0" name="Oval 41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1" name="Oval 42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2" name="Oval 43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3" name="Oval 44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4" name="Oval 45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7" name="Group 46"/>
              <p:cNvGrpSpPr/>
              <p:nvPr/>
            </p:nvGrpSpPr>
            <p:grpSpPr>
              <a:xfrm>
                <a:off x="3688" y="960"/>
                <a:ext cx="288" cy="240"/>
                <a:chOff x="576" y="1392"/>
                <a:chExt cx="1488" cy="1200"/>
              </a:xfrm>
            </p:grpSpPr>
            <p:sp>
              <p:nvSpPr>
                <p:cNvPr id="4133" name="Oval 47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4" name="Oval 48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5" name="Oval 49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6" name="Oval 50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7" name="Oval 51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8" name="Oval 52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8" name="Group 53"/>
              <p:cNvGrpSpPr/>
              <p:nvPr/>
            </p:nvGrpSpPr>
            <p:grpSpPr>
              <a:xfrm>
                <a:off x="4936" y="864"/>
                <a:ext cx="288" cy="240"/>
                <a:chOff x="576" y="1392"/>
                <a:chExt cx="1488" cy="1200"/>
              </a:xfrm>
            </p:grpSpPr>
            <p:sp>
              <p:nvSpPr>
                <p:cNvPr id="4127" name="Oval 54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8" name="Oval 55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9" name="Oval 56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0" name="Oval 57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1" name="Oval 58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2" name="Oval 59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9" name="Group 60"/>
              <p:cNvGrpSpPr/>
              <p:nvPr/>
            </p:nvGrpSpPr>
            <p:grpSpPr>
              <a:xfrm>
                <a:off x="5464" y="1104"/>
                <a:ext cx="288" cy="240"/>
                <a:chOff x="576" y="1392"/>
                <a:chExt cx="1488" cy="1200"/>
              </a:xfrm>
            </p:grpSpPr>
            <p:sp>
              <p:nvSpPr>
                <p:cNvPr id="4121" name="Oval 61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2" name="Oval 62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3" name="Oval 63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4" name="Oval 64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5" name="Oval 65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6" name="Oval 66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pic>
            <p:nvPicPr>
              <p:cNvPr id="4120" name="Picture 67" descr="101612agqzreqyft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4" y="1200"/>
                <a:ext cx="1872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109" name="Picture 68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8" y="672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69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56" y="2208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70" name="Group 70"/>
          <p:cNvGrpSpPr/>
          <p:nvPr/>
        </p:nvGrpSpPr>
        <p:grpSpPr>
          <a:xfrm>
            <a:off x="457200" y="661988"/>
            <a:ext cx="7848600" cy="3008312"/>
            <a:chOff x="720" y="417"/>
            <a:chExt cx="4320" cy="981"/>
          </a:xfrm>
        </p:grpSpPr>
        <p:sp>
          <p:nvSpPr>
            <p:cNvPr id="4106" name="WordArt 71"/>
            <p:cNvSpPr>
              <a:spLocks noTextEdit="1"/>
            </p:cNvSpPr>
            <p:nvPr/>
          </p:nvSpPr>
          <p:spPr>
            <a:xfrm>
              <a:off x="720" y="1104"/>
              <a:ext cx="4320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GÂY HỨNG THÚ</a:t>
              </a:r>
            </a:p>
          </p:txBody>
        </p:sp>
        <p:sp>
          <p:nvSpPr>
            <p:cNvPr id="4107" name="WordArt 72"/>
            <p:cNvSpPr>
              <a:spLocks noTextEdit="1"/>
            </p:cNvSpPr>
            <p:nvPr/>
          </p:nvSpPr>
          <p:spPr>
            <a:xfrm>
              <a:off x="1455" y="417"/>
              <a:ext cx="2744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1</a:t>
              </a:r>
            </a:p>
          </p:txBody>
        </p:sp>
      </p:grpSp>
      <p:pic>
        <p:nvPicPr>
          <p:cNvPr id="25673" name="Picture 73" descr="girl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638" y="3429000"/>
            <a:ext cx="1274762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75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5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" name="Group 3"/>
          <p:cNvGrpSpPr/>
          <p:nvPr/>
        </p:nvGrpSpPr>
        <p:grpSpPr>
          <a:xfrm>
            <a:off x="382588" y="0"/>
            <a:ext cx="8455025" cy="2619375"/>
            <a:chOff x="309" y="576"/>
            <a:chExt cx="4566" cy="822"/>
          </a:xfrm>
        </p:grpSpPr>
        <p:sp>
          <p:nvSpPr>
            <p:cNvPr id="5128" name="WordArt 4"/>
            <p:cNvSpPr>
              <a:spLocks noTextEdit="1"/>
            </p:cNvSpPr>
            <p:nvPr/>
          </p:nvSpPr>
          <p:spPr>
            <a:xfrm>
              <a:off x="309" y="1010"/>
              <a:ext cx="4566" cy="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 THƠ</a:t>
              </a:r>
            </a:p>
          </p:txBody>
        </p:sp>
        <p:sp>
          <p:nvSpPr>
            <p:cNvPr id="5129" name="WordArt 5"/>
            <p:cNvSpPr>
              <a:spLocks noTextEdit="1"/>
            </p:cNvSpPr>
            <p:nvPr/>
          </p:nvSpPr>
          <p:spPr>
            <a:xfrm>
              <a:off x="1255" y="576"/>
              <a:ext cx="2633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2:</a:t>
              </a:r>
            </a:p>
          </p:txBody>
        </p:sp>
      </p:grpSp>
      <p:pic>
        <p:nvPicPr>
          <p:cNvPr id="5124" name="Picture 6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9718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895600"/>
            <a:ext cx="5334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8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2766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9"/>
          <p:cNvSpPr>
            <a:spLocks noTextEdit="1"/>
          </p:cNvSpPr>
          <p:nvPr/>
        </p:nvSpPr>
        <p:spPr>
          <a:xfrm>
            <a:off x="914400" y="2619375"/>
            <a:ext cx="7543800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23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RONG VÀ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42" fill="hold"/>
                                        <p:tgtEl>
                                          <p:spTgt spid="151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5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/>
          <p:nvPr/>
        </p:nvSpPr>
        <p:spPr>
          <a:xfrm>
            <a:off x="228600" y="1219200"/>
            <a:ext cx="35052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11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12"/>
          <p:cNvSpPr/>
          <p:nvPr/>
        </p:nvSpPr>
        <p:spPr>
          <a:xfrm>
            <a:off x="152400" y="11430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9" name="Picture 1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25425" y="54879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5943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11"/>
          <p:cNvSpPr txBox="1"/>
          <p:nvPr/>
        </p:nvSpPr>
        <p:spPr>
          <a:xfrm>
            <a:off x="1801813" y="220663"/>
            <a:ext cx="464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6346825" y="762000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Rectangle 6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71" name="Text Box 7"/>
          <p:cNvSpPr txBox="1"/>
          <p:nvPr/>
        </p:nvSpPr>
        <p:spPr>
          <a:xfrm>
            <a:off x="228600" y="1447800"/>
            <a:ext cx="28194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01625" y="55641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 Box 5"/>
          <p:cNvSpPr txBox="1"/>
          <p:nvPr/>
        </p:nvSpPr>
        <p:spPr>
          <a:xfrm>
            <a:off x="304800" y="209550"/>
            <a:ext cx="81756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AutoShape 4"/>
          <p:cNvSpPr/>
          <p:nvPr/>
        </p:nvSpPr>
        <p:spPr>
          <a:xfrm>
            <a:off x="1981200" y="127000"/>
            <a:ext cx="7162800" cy="1265238"/>
          </a:xfrm>
          <a:prstGeom prst="cloudCallout">
            <a:avLst>
              <a:gd name="adj1" fmla="val -50755"/>
              <a:gd name="adj2" fmla="val 315537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đọc cho các con nghe b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tác?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61" name="AutoShape 5"/>
          <p:cNvSpPr/>
          <p:nvPr/>
        </p:nvSpPr>
        <p:spPr>
          <a:xfrm>
            <a:off x="0" y="5287963"/>
            <a:ext cx="6629400" cy="1265237"/>
          </a:xfrm>
          <a:prstGeom prst="cloudCallout">
            <a:avLst>
              <a:gd name="adj1" fmla="val 74380"/>
              <a:gd name="adj2" fmla="val -108051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“Rong v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cá”, tác giả Phạm Hổ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304800" y="3048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8" name="AutoShape 10"/>
          <p:cNvSpPr/>
          <p:nvPr/>
        </p:nvSpPr>
        <p:spPr>
          <a:xfrm>
            <a:off x="1447800" y="312738"/>
            <a:ext cx="7469188" cy="1546225"/>
          </a:xfrm>
          <a:prstGeom prst="cloudCallout">
            <a:avLst>
              <a:gd name="adj1" fmla="val -43773"/>
              <a:gd name="adj2" fmla="val -40648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9" name="AutoShape 11"/>
          <p:cNvSpPr/>
          <p:nvPr/>
        </p:nvSpPr>
        <p:spPr>
          <a:xfrm>
            <a:off x="-1587" y="4959350"/>
            <a:ext cx="8383587" cy="1546225"/>
          </a:xfrm>
          <a:prstGeom prst="cloudCallout">
            <a:avLst>
              <a:gd name="adj1" fmla="val 39852"/>
              <a:gd name="adj2" fmla="val 55995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trong hồ nước.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1" name="Text Box 13"/>
          <p:cNvSpPr txBox="1"/>
          <p:nvPr/>
        </p:nvSpPr>
        <p:spPr>
          <a:xfrm>
            <a:off x="2422525" y="1066800"/>
            <a:ext cx="49530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thế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2" name="Text Box 14"/>
          <p:cNvSpPr txBox="1"/>
          <p:nvPr/>
        </p:nvSpPr>
        <p:spPr>
          <a:xfrm>
            <a:off x="1219200" y="5638800"/>
            <a:ext cx="5105400" cy="4572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tơ nhuộm.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 animBg="1"/>
      <p:bldP spid="145419" grpId="0" animBg="1"/>
      <p:bldP spid="145421" grpId="0" animBg="1"/>
      <p:bldP spid="1454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AutoShape 8"/>
          <p:cNvSpPr/>
          <p:nvPr/>
        </p:nvSpPr>
        <p:spPr>
          <a:xfrm>
            <a:off x="2286000" y="0"/>
            <a:ext cx="6019800" cy="2389188"/>
          </a:xfrm>
          <a:prstGeom prst="cloudCallout">
            <a:avLst>
              <a:gd name="adj1" fmla="val -70579"/>
              <a:gd name="adj2" fmla="val 128366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5" name="AutoShape 9"/>
          <p:cNvSpPr/>
          <p:nvPr/>
        </p:nvSpPr>
        <p:spPr>
          <a:xfrm>
            <a:off x="0" y="3810000"/>
            <a:ext cx="6629400" cy="2389188"/>
          </a:xfrm>
          <a:prstGeom prst="cloudCallout">
            <a:avLst>
              <a:gd name="adj1" fmla="val 62935"/>
              <a:gd name="adj2" fmla="val -30894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trong hồ nước.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3352800" y="838200"/>
            <a:ext cx="3733800" cy="4619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cá có m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905000" y="4648200"/>
            <a:ext cx="3124200" cy="46196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3"/>
          <p:cNvSpPr txBox="1"/>
          <p:nvPr/>
        </p:nvSpPr>
        <p:spPr>
          <a:xfrm rot="-10800000" flipV="1">
            <a:off x="3429000" y="1309688"/>
            <a:ext cx="3733800" cy="8302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ở quanh cô rong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/>
          <p:nvPr/>
        </p:nvSpPr>
        <p:spPr>
          <a:xfrm rot="-10800000" flipV="1">
            <a:off x="1676400" y="5180013"/>
            <a:ext cx="2895600" cy="461962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5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On-screen Show (4:3)</PresentationFormat>
  <Paragraphs>51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.VnAristote</vt:lpstr>
      <vt:lpstr>Arial</vt:lpstr>
      <vt:lpstr>Arial Black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Administrator</cp:lastModifiedBy>
  <cp:revision>191</cp:revision>
  <dcterms:created xsi:type="dcterms:W3CDTF">2008-02-27T09:52:29Z</dcterms:created>
  <dcterms:modified xsi:type="dcterms:W3CDTF">2025-04-14T09:49:33Z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DF70BACA6D224AAF9FC31B2BF1FAA1D8</vt:lpwstr>
  </property>
  <property fmtid="{D5CDD505-2E9C-101B-9397-08002B2CF9AE}" pid="3" name="KSOProductBuildVer">
    <vt:lpwstr>1033-11.2.0.10466</vt:lpwstr>
  </property>
</Properties>
</file>