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79" r:id="rId4"/>
    <p:sldId id="287" r:id="rId5"/>
    <p:sldId id="285" r:id="rId6"/>
    <p:sldId id="292" r:id="rId7"/>
    <p:sldId id="257" r:id="rId8"/>
    <p:sldId id="275" r:id="rId9"/>
    <p:sldId id="278" r:id="rId10"/>
    <p:sldId id="272" r:id="rId11"/>
    <p:sldId id="259" r:id="rId12"/>
    <p:sldId id="261" r:id="rId13"/>
    <p:sldId id="262" r:id="rId14"/>
    <p:sldId id="263" r:id="rId15"/>
    <p:sldId id="267" r:id="rId16"/>
    <p:sldId id="268" r:id="rId17"/>
    <p:sldId id="269" r:id="rId18"/>
    <p:sldId id="270" r:id="rId19"/>
    <p:sldId id="271" r:id="rId20"/>
    <p:sldId id="274" r:id="rId21"/>
    <p:sldId id="273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0846" y="258901"/>
            <a:ext cx="829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  <a:defRPr/>
            </a:pP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buNone/>
              <a:defRPr/>
            </a:pPr>
            <a:r>
              <a:rPr 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943" y="1357805"/>
            <a:ext cx="877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519" y="3309258"/>
            <a:ext cx="5973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Lớp MGB C2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82" y="2225309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5102" y="751136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4947" y="986241"/>
            <a:ext cx="309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566232" y="2531444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4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4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4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5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5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5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0078" y="1279946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046" y="3085221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9040" y="4766426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217" y="157196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9243" y="519819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1889243" y="2455198"/>
            <a:ext cx="8666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2206" y="451828"/>
            <a:ext cx="71791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67741" y="1859339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86769" y="139364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3" y="1291366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1" y="1144709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50586" y="1095581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5100" y="108460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35" y="1291366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175680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07" y="1291366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48294" y="204281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1793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389</Words>
  <Application>Microsoft Office PowerPoint</Application>
  <PresentationFormat>Widescreen</PresentationFormat>
  <Paragraphs>54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Administrator</cp:lastModifiedBy>
  <cp:revision>62</cp:revision>
  <dcterms:created xsi:type="dcterms:W3CDTF">2017-10-28T06:42:00Z</dcterms:created>
  <dcterms:modified xsi:type="dcterms:W3CDTF">2025-04-14T09:43:24Z</dcterms:modified>
</cp:coreProperties>
</file>