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00" r:id="rId3"/>
    <p:sldId id="298" r:id="rId4"/>
    <p:sldId id="299" r:id="rId5"/>
    <p:sldId id="259" r:id="rId6"/>
    <p:sldId id="260" r:id="rId7"/>
    <p:sldId id="280" r:id="rId8"/>
    <p:sldId id="281" r:id="rId9"/>
    <p:sldId id="261" r:id="rId10"/>
    <p:sldId id="262" r:id="rId11"/>
    <p:sldId id="263" r:id="rId12"/>
    <p:sldId id="264" r:id="rId13"/>
    <p:sldId id="265" r:id="rId14"/>
    <p:sldId id="282" r:id="rId15"/>
    <p:sldId id="266" r:id="rId16"/>
    <p:sldId id="267" r:id="rId17"/>
    <p:sldId id="283" r:id="rId18"/>
    <p:sldId id="270" r:id="rId19"/>
    <p:sldId id="269" r:id="rId20"/>
    <p:sldId id="289" r:id="rId21"/>
    <p:sldId id="272" r:id="rId22"/>
    <p:sldId id="273" r:id="rId23"/>
    <p:sldId id="274" r:id="rId24"/>
    <p:sldId id="277" r:id="rId25"/>
    <p:sldId id="297" r:id="rId26"/>
  </p:sldIdLst>
  <p:sldSz cx="12192000" cy="6858000"/>
  <p:notesSz cx="6858000" cy="9144000"/>
  <p:embeddedFontLst>
    <p:embeddedFont>
      <p:font typeface=".VnAvant" panose="020B7200000000000000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Nhấn mạnh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4660"/>
  </p:normalViewPr>
  <p:slideViewPr>
    <p:cSldViewPr>
      <p:cViewPr varScale="1">
        <p:scale>
          <a:sx n="83" d="100"/>
          <a:sy n="83" d="100"/>
        </p:scale>
        <p:origin x="79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7FE78-8A66-48FF-92CF-60B2E0FF6428}" type="datetimeFigureOut">
              <a:rPr lang="vi-VN"/>
              <a:pPr>
                <a:defRPr/>
              </a:pPr>
              <a:t>14/04/2025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07A05-C4E8-4E71-8FA2-4C61117267D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89969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D057B-F427-4232-8462-0CB56A1644B2}" type="datetimeFigureOut">
              <a:rPr lang="vi-VN"/>
              <a:pPr>
                <a:defRPr/>
              </a:pPr>
              <a:t>14/04/2025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09A11-84CB-4F32-A58E-313D8BBD486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371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F6532-81F1-4E60-A830-DBAED7173B34}" type="datetimeFigureOut">
              <a:rPr lang="vi-VN"/>
              <a:pPr>
                <a:defRPr/>
              </a:pPr>
              <a:t>14/04/2025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E4A98-A295-4694-9042-C28F5BC867E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67789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D260F-387B-483F-A537-79A10EF0F2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523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5DAEF-3DA3-4E7B-9BB4-7CF9577B9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072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E1400-CED8-4291-A2AC-6DC4E128E9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085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C8625-912D-4773-88BE-374A6FA72C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824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72E8A-AAA4-4468-98DA-AE06E5D108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137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32B93E-47F7-4B92-854A-358A4B36AA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618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FEA77-12EB-4455-BA97-62127D7E7D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921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FEA198-7BD1-4A84-86D4-B9821A4CF6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4776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CEFBE-502F-46EB-B115-9A0FC7696A86}" type="datetimeFigureOut">
              <a:rPr lang="vi-VN"/>
              <a:pPr>
                <a:defRPr/>
              </a:pPr>
              <a:t>14/04/2025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A886C-F8AB-4AE1-8E04-FB8B92D36A7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96060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DD562-D45F-4A97-979A-BD35096B9F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943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EEBC9-CA48-4DBF-9A62-63DD664EAF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721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D18D7-8943-4C63-BA78-75F9C9120D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08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3F781-9676-4445-8B22-FFC9883F92F8}" type="datetimeFigureOut">
              <a:rPr lang="vi-VN"/>
              <a:pPr>
                <a:defRPr/>
              </a:pPr>
              <a:t>14/04/2025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8E6C3-59A1-4BEE-8088-18377C187F1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3851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BB9EE-A697-4F2D-AC9E-6C65B84BC25D}" type="datetimeFigureOut">
              <a:rPr lang="vi-VN"/>
              <a:pPr>
                <a:defRPr/>
              </a:pPr>
              <a:t>14/04/2025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14BDC-EB59-4E4C-B00D-F00E30CA572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40241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FED4B-C3C6-4E3A-B7F4-92B9ACA4DDB6}" type="datetimeFigureOut">
              <a:rPr lang="vi-VN"/>
              <a:pPr>
                <a:defRPr/>
              </a:pPr>
              <a:t>14/04/2025</a:t>
            </a:fld>
            <a:endParaRPr lang="vi-VN"/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BB496-397A-4E9D-AD92-2C87FBADB94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1233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47003-5CD4-4113-987E-CE8BD612B2D6}" type="datetimeFigureOut">
              <a:rPr lang="vi-VN"/>
              <a:pPr>
                <a:defRPr/>
              </a:pPr>
              <a:t>14/04/2025</a:t>
            </a:fld>
            <a:endParaRPr lang="vi-VN"/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CEF20-2247-4F56-AF92-94574A89F3B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67779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A884A-3896-4AEE-BE38-F22AFF6FD95F}" type="datetimeFigureOut">
              <a:rPr lang="vi-VN"/>
              <a:pPr>
                <a:defRPr/>
              </a:pPr>
              <a:t>14/04/2025</a:t>
            </a:fld>
            <a:endParaRPr lang="vi-VN"/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D8CA5-7AD6-4AF7-BBD6-10E3EF8E682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7947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07859-D097-49D1-BF5C-939723E12554}" type="datetimeFigureOut">
              <a:rPr lang="vi-VN"/>
              <a:pPr>
                <a:defRPr/>
              </a:pPr>
              <a:t>14/04/2025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AA741-8146-4981-9009-F37308491DA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74867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C4865-4A41-400C-A8AC-94656B1AF947}" type="datetimeFigureOut">
              <a:rPr lang="vi-VN"/>
              <a:pPr>
                <a:defRPr/>
              </a:pPr>
              <a:t>14/04/2025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97960-C88C-46DD-B118-4D0E1642FDD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2440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CB6563-2CE1-4466-A949-283A4486E268}" type="datetimeFigureOut">
              <a:rPr lang="vi-VN"/>
              <a:pPr>
                <a:defRPr/>
              </a:pPr>
              <a:t>14/04/2025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2BCB9681-D789-479C-8825-D42C86A82E43}" type="slidenum">
              <a:rPr lang="vi-VN" altLang="en-US"/>
              <a:pPr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813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5C333B5E-B133-494E-81E8-6F945B73309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2590800" y="2438400"/>
            <a:ext cx="5791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3000" b="1">
                <a:solidFill>
                  <a:srgbClr val="CC00CC"/>
                </a:solidFill>
                <a:latin typeface=".VnAvant" pitchFamily="34" charset="0"/>
                <a:cs typeface="+mn-cs"/>
              </a:rPr>
              <a:t>  </a:t>
            </a:r>
            <a:endParaRPr lang="en-US" sz="2800">
              <a:solidFill>
                <a:srgbClr val="000000"/>
              </a:solidFill>
              <a:latin typeface=".VnAvant" pitchFamily="34" charset="0"/>
              <a:cs typeface="+mn-cs"/>
            </a:endParaRP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2026444" y="3319159"/>
            <a:ext cx="8139112" cy="173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MGB (3 –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1" hangingPunct="1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 – 25 </a:t>
            </a:r>
          </a:p>
        </p:txBody>
      </p:sp>
      <p:sp>
        <p:nvSpPr>
          <p:cNvPr id="2" name="Rectangle 1"/>
          <p:cNvSpPr/>
          <p:nvPr/>
        </p:nvSpPr>
        <p:spPr>
          <a:xfrm>
            <a:off x="2438400" y="320842"/>
            <a:ext cx="731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defRPr/>
            </a:pPr>
            <a:r>
              <a:rPr lang="en-US" sz="2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HƯỚNG DƯƠNG</a:t>
            </a:r>
            <a:endParaRPr lang="en-US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335CDF-1296-1CA6-BCBB-2C5724341CB5}"/>
              </a:ext>
            </a:extLst>
          </p:cNvPr>
          <p:cNvSpPr txBox="1"/>
          <p:nvPr/>
        </p:nvSpPr>
        <p:spPr>
          <a:xfrm>
            <a:off x="2059239" y="2664876"/>
            <a:ext cx="853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VỰC: PHÁT TRIỂN NHẬN THỨC</a:t>
            </a:r>
          </a:p>
        </p:txBody>
      </p:sp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56224"/>
            <a:ext cx="13589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828801" y="1"/>
            <a:ext cx="8569975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endParaRPr lang="vi-VN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Ản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89000"/>
            <a:ext cx="4737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Ả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889000"/>
            <a:ext cx="42322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Ảnh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47371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Ảnh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3740150"/>
            <a:ext cx="4240212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arrow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88"/>
            <a:ext cx="899795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ình chữ nhật 4"/>
          <p:cNvSpPr/>
          <p:nvPr/>
        </p:nvSpPr>
        <p:spPr>
          <a:xfrm>
            <a:off x="4341892" y="5715001"/>
            <a:ext cx="3664465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66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endParaRPr lang="vi-VN" sz="66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243573" y="2508132"/>
            <a:ext cx="60981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vi-VN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2675846" y="1"/>
            <a:ext cx="6840334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vật</a:t>
            </a:r>
            <a:endParaRPr lang="vi-VN" sz="40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Ả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23976"/>
            <a:ext cx="43434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Ả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23976"/>
            <a:ext cx="45720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271964"/>
            <a:ext cx="4318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Ảnh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71964"/>
            <a:ext cx="4572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826790" y="152400"/>
            <a:ext cx="453842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2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1524001" y="2362200"/>
            <a:ext cx="918198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whoo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4454368" y="57880"/>
            <a:ext cx="3283271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4800" b="1" dirty="0">
                <a:ln w="11430"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48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lụt</a:t>
            </a:r>
            <a:endParaRPr lang="vi-VN" sz="48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4088"/>
            <a:ext cx="48006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954088"/>
            <a:ext cx="42862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3733800"/>
            <a:ext cx="508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076436" y="990600"/>
            <a:ext cx="6389891" cy="376737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ln w="11430"/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4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44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40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hại</a:t>
            </a:r>
            <a:endParaRPr lang="en-US" sz="40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điện</a:t>
            </a:r>
            <a:endParaRPr lang="vi-VN" sz="40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4267200" y="633063"/>
            <a:ext cx="343555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6A37CC-734B-3BA2-D9BD-8D4AD93191DE}"/>
              </a:ext>
            </a:extLst>
          </p:cNvPr>
          <p:cNvSpPr txBox="1"/>
          <p:nvPr/>
        </p:nvSpPr>
        <p:spPr>
          <a:xfrm>
            <a:off x="729916" y="2143615"/>
            <a:ext cx="4267200" cy="3165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NẮNG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400" b="1" baseline="0" dirty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rừng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30EF76-795E-D5CF-7A02-BF1A7549F322}"/>
              </a:ext>
            </a:extLst>
          </p:cNvPr>
          <p:cNvSpPr txBox="1"/>
          <p:nvPr/>
        </p:nvSpPr>
        <p:spPr>
          <a:xfrm>
            <a:off x="6432884" y="2143615"/>
            <a:ext cx="5029200" cy="317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Cung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cấp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lụt</a:t>
            </a:r>
            <a:endParaRPr lang="en-US" dirty="0"/>
          </a:p>
        </p:txBody>
      </p:sp>
    </p:spTree>
  </p:cSld>
  <p:clrMapOvr>
    <a:masterClrMapping/>
  </p:clrMapOvr>
  <p:transition spd="slow">
    <p:sndAc>
      <p:stSnd>
        <p:snd r:embed="rId2" name="laser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4" y="1447801"/>
            <a:ext cx="36083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2895600" y="762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1432704" y="332975"/>
            <a:ext cx="932659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2E213-7400-6AED-51F5-26006B7C0250}"/>
              </a:ext>
            </a:extLst>
          </p:cNvPr>
          <p:cNvSpPr txBox="1"/>
          <p:nvPr/>
        </p:nvSpPr>
        <p:spPr>
          <a:xfrm>
            <a:off x="3396094" y="2514600"/>
            <a:ext cx="5399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836680" y="5914617"/>
            <a:ext cx="25186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push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6350"/>
            <a:ext cx="9144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5054104" y="5883717"/>
            <a:ext cx="255711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4529536" y="5964841"/>
            <a:ext cx="306366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381403-A1D7-0B56-59C3-2DDD789C2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766" y="152400"/>
            <a:ext cx="8839199" cy="5410200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666763" y="5923278"/>
            <a:ext cx="285847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Lốc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suction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2286000"/>
            <a:ext cx="99518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/>
          <p:cNvSpPr/>
          <p:nvPr/>
        </p:nvSpPr>
        <p:spPr>
          <a:xfrm>
            <a:off x="4511658" y="5807517"/>
            <a:ext cx="31825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vi-VN" sz="5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72B53-6E96-7EE0-C4A3-8615A71C7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627" y="304800"/>
            <a:ext cx="8610600" cy="5381625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/>
          <p:cNvSpPr/>
          <p:nvPr/>
        </p:nvSpPr>
        <p:spPr>
          <a:xfrm>
            <a:off x="3890909" y="1981200"/>
            <a:ext cx="441018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vi-VN" sz="48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3352800" y="168572"/>
            <a:ext cx="593624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068" y="1123986"/>
            <a:ext cx="8805864" cy="573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push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282061" y="2463"/>
            <a:ext cx="9613530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54642"/>
            <a:ext cx="4357688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4" y="1010789"/>
            <a:ext cx="44958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1" y="3886200"/>
            <a:ext cx="4443413" cy="297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867797" y="0"/>
            <a:ext cx="444256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kiệm điện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60426"/>
            <a:ext cx="43434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Ả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89000"/>
            <a:ext cx="43434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Ả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019550"/>
            <a:ext cx="45720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wind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627514" y="2060322"/>
            <a:ext cx="52437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nắng</a:t>
            </a:r>
            <a:endParaRPr lang="vi-VN" sz="54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478</TotalTime>
  <Words>242</Words>
  <Application>Microsoft Office PowerPoint</Application>
  <PresentationFormat>Widescreen</PresentationFormat>
  <Paragraphs>43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Times New Roman</vt:lpstr>
      <vt:lpstr>.VnAvant</vt:lpstr>
      <vt:lpstr>Calibri</vt:lpstr>
      <vt:lpstr>Chủ đề của Office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User</dc:creator>
  <cp:lastModifiedBy>Administrator</cp:lastModifiedBy>
  <cp:revision>53</cp:revision>
  <dcterms:created xsi:type="dcterms:W3CDTF">2017-04-11T12:56:28Z</dcterms:created>
  <dcterms:modified xsi:type="dcterms:W3CDTF">2025-04-14T09:33:13Z</dcterms:modified>
</cp:coreProperties>
</file>