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04800"/>
            <a:ext cx="829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939" y="2889139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83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3 -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4 tuổi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71" y="1264277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140</Words>
  <Application>Microsoft Office PowerPoint</Application>
  <PresentationFormat>Widescreen</PresentationFormat>
  <Paragraphs>18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93</cp:revision>
  <dcterms:created xsi:type="dcterms:W3CDTF">2012-02-06T13:30:08Z</dcterms:created>
  <dcterms:modified xsi:type="dcterms:W3CDTF">2025-04-14T09:46:45Z</dcterms:modified>
</cp:coreProperties>
</file>