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58" r:id="rId4"/>
    <p:sldId id="257" r:id="rId5"/>
    <p:sldId id="261" r:id="rId6"/>
    <p:sldId id="259" r:id="rId7"/>
    <p:sldId id="256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9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41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39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35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0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4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31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8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0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4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57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0C29B-9780-410A-96A4-2FEF8E7CD36C}" type="datetimeFigureOut">
              <a:rPr lang="en-US" smtClean="0"/>
              <a:t>14/4/2025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9DEA5-B70B-4DE9-9307-E0469534B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r="2930" b="5834"/>
          <a:stretch/>
        </p:blipFill>
        <p:spPr bwMode="auto">
          <a:xfrm>
            <a:off x="-1" y="0"/>
            <a:ext cx="918458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2623" y="3429000"/>
            <a:ext cx="7239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  <a:p>
            <a:pPr algn="ctr"/>
            <a:endParaRPr lang="en-US" sz="2800" b="1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Gia </a:t>
            </a: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đình bé </a:t>
            </a:r>
            <a:r>
              <a:rPr lang="en-US" sz="28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đón </a:t>
            </a:r>
            <a:r>
              <a:rPr lang="vi-VN" sz="28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tết </a:t>
            </a:r>
            <a:r>
              <a:rPr lang="vi-VN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như thế</a:t>
            </a:r>
            <a:r>
              <a:rPr lang="en-US" sz="2800" b="1" dirty="0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vi-VN" sz="28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smtClean="0">
                <a:solidFill>
                  <a:srgbClr val="3366FF"/>
                </a:solidFill>
                <a:latin typeface="Times New Roman" pitchFamily="18" charset="0"/>
                <a:cs typeface="Times New Roman" pitchFamily="18" charset="0"/>
              </a:rPr>
              <a:t>Lớp MGB C2</a:t>
            </a:r>
          </a:p>
          <a:p>
            <a:pPr algn="ctr"/>
            <a:endParaRPr lang="vi-VN" sz="2800" b="1" dirty="0" smtClean="0">
              <a:solidFill>
                <a:srgbClr val="33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7694" y="510809"/>
            <a:ext cx="6075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defRPr/>
            </a:pPr>
            <a:r>
              <a:rPr lang="en-US" sz="24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35150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07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9" y="0"/>
            <a:ext cx="9114451" cy="588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61722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chợ sắm tết</a:t>
            </a:r>
          </a:p>
        </p:txBody>
      </p:sp>
    </p:spTree>
    <p:extLst>
      <p:ext uri="{BB962C8B-B14F-4D97-AF65-F5344CB8AC3E}">
        <p14:creationId xmlns:p14="http://schemas.microsoft.com/office/powerpoint/2010/main" val="189165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81200" y="616983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Cả nhà gói bánh trưng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7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14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5943600"/>
            <a:ext cx="579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Gia đình quây quần bên nhau trông nồi bánh trưng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93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62484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Ăn tết đoàn viên cùng gia đình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8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-20781"/>
            <a:ext cx="9123218" cy="57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5943600"/>
            <a:ext cx="617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Đốt pháo hoa, pháo tét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73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40" b="9339"/>
          <a:stretch/>
        </p:blipFill>
        <p:spPr bwMode="auto">
          <a:xfrm>
            <a:off x="0" y="47474"/>
            <a:ext cx="9144000" cy="5819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172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Ông bà mừng tuổi các cháu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9144000" cy="5701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0" y="59436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chúc tết họ hàng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3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85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1722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Đi du xuân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7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75</Words>
  <Application>Microsoft Office PowerPoint</Application>
  <PresentationFormat>On-screen Show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Administrator</cp:lastModifiedBy>
  <cp:revision>6</cp:revision>
  <dcterms:created xsi:type="dcterms:W3CDTF">2019-02-19T04:37:40Z</dcterms:created>
  <dcterms:modified xsi:type="dcterms:W3CDTF">2025-04-14T09:42:05Z</dcterms:modified>
</cp:coreProperties>
</file>