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>
        <p:scale>
          <a:sx n="125" d="100"/>
          <a:sy n="125" d="100"/>
        </p:scale>
        <p:origin x="-22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gif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2.jpeg"/><Relationship Id="rId4" Type="http://schemas.openxmlformats.org/officeDocument/2006/relationships/audio" Target="../media/audio2.wav"/><Relationship Id="rId9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gif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50803" y="3309007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219200" y="754428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ỦY BAN NHÂN DÂN QUẬN LONG BIÊN</a:t>
            </a:r>
          </a:p>
          <a:p>
            <a:r>
              <a:rPr lang="en-US" sz="2400" b="1"/>
              <a:t>TRƯỜNG MẦM NON HOA HƯỚNG DƯƠNG</a:t>
            </a:r>
            <a:endParaRPr lang="en-US" sz="240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1725102"/>
            <a:ext cx="13589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459</Words>
  <Application>Microsoft Office PowerPoint</Application>
  <PresentationFormat>On-screen Show (4:3)</PresentationFormat>
  <Paragraphs>66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2025-04-14T09:27:46Z</dcterms:modified>
</cp:coreProperties>
</file>