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9" r:id="rId5"/>
    <p:sldId id="261" r:id="rId6"/>
    <p:sldId id="262" r:id="rId7"/>
    <p:sldId id="263" r:id="rId8"/>
    <p:sldId id="266" r:id="rId9"/>
    <p:sldId id="259" r:id="rId10"/>
    <p:sldId id="267" r:id="rId11"/>
    <p:sldId id="260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FDCE-522E-5DE7-9796-3D22D943C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61659-3586-039B-9C1B-9F88DE71A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B722-F109-79EB-3E5B-555693CD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65936-2B57-EC22-3126-6383E934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0FA03-81BF-4697-DDA4-8CFAC74C9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A598-F9A2-07E1-2E7E-803D0DA03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30C44-7A29-BF4B-2CA2-24257D35C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EC458-EDDC-E052-1AD3-23F78E2B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A339A-FDDD-1C34-1AF1-0180FFD8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F28BA-58DA-29B1-8E78-830630E7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77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279868-6167-98B2-B028-74F529960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1070A-D300-1A85-22A6-8F7639FD0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7BDEC-A9E3-98FD-749C-4B8752E2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96F69-0DD6-B488-3122-070952CA1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F59CB-D1FF-E1C9-4DEC-61BE7F5C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3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A637-FF90-2332-6752-B1A56ED3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62C28-AEFC-65C5-A8BA-548705E5D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614E9-B276-D8AC-D686-0E27AC57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11B81-00AE-B751-5124-E78A1B05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5CDD-54E2-E46B-E81B-28F200AA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7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8005-4FC1-5CAA-495B-7048009C7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04BC-52F2-3BAD-C234-A80B96566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73DDB-FB4B-39A3-473B-AC089637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28D0-5D3A-A137-547D-3D675E0B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D3DEB-8034-0717-1E26-09BEF8B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C4E5-4139-F093-49CC-37AC9159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3F9C9-DFC1-49CB-62A9-1F35A32E6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DB634-B5C9-05F7-D3E5-52858D8FF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16F13-DC8D-D06E-2E0B-EA086D78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C2246-934C-127F-CBE5-CF86F09D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D50AD-F594-C06B-9775-DDD2DA3B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2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9B24-B00A-F78A-A266-18570713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8A4D8-E83F-E131-2C28-1EC2241C6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ACE7E-33E0-8155-ED80-4C652834B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07675-8AA8-9D36-7DEA-65C38F4C4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1D0B9-30CD-30B3-5BF8-82A13BE42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E08B0-E9D5-7690-4CD3-6D7772FF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F71A46-6BB9-A2DD-E38F-DB0D38974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7A408-079D-7F5D-8FD4-414F6088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0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C1F2-813F-A386-06E5-3B18C3ED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836DA-67CE-EFE7-CD95-68F6899A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3B342-40FB-0EBA-A0E3-E68E5832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1A781-830C-DAF8-E311-E36F919B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0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F6184-D2E4-38B8-59FC-522C8418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27FF2-8EDC-EE12-C7AD-42949368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BEF81-5CAF-D564-587D-56C9ED61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55A8D-BC86-6C24-CBE1-1CB6F155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F8131-C695-7B3C-A7F1-2B9D22EA4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DA25-3261-20F7-1787-5C693AD39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CA671-7DAE-03AC-BE0C-2399AD97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897B8-DEDD-5C46-A10E-35F2255C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FA1CC-B2DD-D5F8-D53A-66D3E75D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6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7334-4259-E199-1B0B-C5BDE9E0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2133D-2CAA-C904-58E8-AB5ED17A6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FFFC7-E334-6784-F7EE-7D38A84C4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6F37A-D463-2F30-275D-3D613610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9900C-FA10-2CF9-645A-6EA38696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E93EA-4183-1DDE-3CA6-70964450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0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DDC63-FCFA-5887-9E04-90C3926B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6086C-DE39-6848-0F6D-81CF2D619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50E52-E3E7-3CFB-1019-402890CDF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63FA4-A9C2-45B1-B7D1-11697EDBE3C3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6D079-5DF3-B5B5-B187-064AA357F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66E73-CC20-7EE0-C92D-E4CE2E8F3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3B9E3-2AAE-43AB-9ADF-F9B149FB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1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DC847-1CF8-D883-AC12-4EF09F3C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" y="0"/>
            <a:ext cx="121711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DCAEA-8BAE-35A4-7AC0-F7185A97B97D}"/>
              </a:ext>
            </a:extLst>
          </p:cNvPr>
          <p:cNvSpPr txBox="1"/>
          <p:nvPr/>
        </p:nvSpPr>
        <p:spPr>
          <a:xfrm>
            <a:off x="1376413" y="548640"/>
            <a:ext cx="9480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2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58E67-20B8-3A5D-6C23-617011FDC4F8}"/>
              </a:ext>
            </a:extLst>
          </p:cNvPr>
          <p:cNvSpPr txBox="1"/>
          <p:nvPr/>
        </p:nvSpPr>
        <p:spPr>
          <a:xfrm>
            <a:off x="2030931" y="2319688"/>
            <a:ext cx="78927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TẠO: BỘ BÁNH XE Ô TÔ TỪ NẮP CHAI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2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0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42B80C-43D7-AC3E-F047-F1D61241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D74EB-26DB-8A89-7EB8-3FF17BDF16B7}"/>
              </a:ext>
            </a:extLst>
          </p:cNvPr>
          <p:cNvSpPr txBox="1"/>
          <p:nvPr/>
        </p:nvSpPr>
        <p:spPr>
          <a:xfrm>
            <a:off x="1241659" y="789272"/>
            <a:ext cx="9288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KIỂM TRA</a:t>
            </a:r>
          </a:p>
        </p:txBody>
      </p:sp>
    </p:spTree>
    <p:extLst>
      <p:ext uri="{BB962C8B-B14F-4D97-AF65-F5344CB8AC3E}">
        <p14:creationId xmlns:p14="http://schemas.microsoft.com/office/powerpoint/2010/main" val="22849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F31C6-CE6C-B0E4-B1D8-24EE3207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ammstein-style-metal-10726">
            <a:hlinkClick r:id="" action="ppaction://media"/>
            <a:extLst>
              <a:ext uri="{FF2B5EF4-FFF2-40B4-BE49-F238E27FC236}">
                <a16:creationId xmlns:a16="http://schemas.microsoft.com/office/drawing/2014/main" id="{7FA02970-4D39-AC3E-3876-9C5B5CD4D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88C82-8A23-3AC1-671E-F73327A7F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2C8F0-6107-71D9-9FFF-E32AB500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C353B-6305-7B8A-50E1-01B45ABFDF08}"/>
              </a:ext>
            </a:extLst>
          </p:cNvPr>
          <p:cNvSpPr txBox="1"/>
          <p:nvPr/>
        </p:nvSpPr>
        <p:spPr>
          <a:xfrm>
            <a:off x="2502568" y="885524"/>
            <a:ext cx="6092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HUỐNG</a:t>
            </a:r>
          </a:p>
        </p:txBody>
      </p:sp>
    </p:spTree>
    <p:extLst>
      <p:ext uri="{BB962C8B-B14F-4D97-AF65-F5344CB8AC3E}">
        <p14:creationId xmlns:p14="http://schemas.microsoft.com/office/powerpoint/2010/main" val="361526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50218D-F38C-709F-E28C-AF87E954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ieng-coi-xe-oto-con">
            <a:hlinkClick r:id="" action="ppaction://media"/>
            <a:extLst>
              <a:ext uri="{FF2B5EF4-FFF2-40B4-BE49-F238E27FC236}">
                <a16:creationId xmlns:a16="http://schemas.microsoft.com/office/drawing/2014/main" id="{F2617BC5-6772-428F-1D5F-F714154D4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99E5A-FB7A-3FFE-ACE5-0CD3B9D2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FCB300-B1C0-5E08-FB23-07DF3A3672E8}"/>
              </a:ext>
            </a:extLst>
          </p:cNvPr>
          <p:cNvSpPr txBox="1"/>
          <p:nvPr/>
        </p:nvSpPr>
        <p:spPr>
          <a:xfrm>
            <a:off x="3474720" y="1241659"/>
            <a:ext cx="6381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</a:t>
            </a:r>
          </a:p>
        </p:txBody>
      </p:sp>
    </p:spTree>
    <p:extLst>
      <p:ext uri="{BB962C8B-B14F-4D97-AF65-F5344CB8AC3E}">
        <p14:creationId xmlns:p14="http://schemas.microsoft.com/office/powerpoint/2010/main" val="28481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228A-EF35-4DAD-D4BD-9E97A9E3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21FC5-F7C0-82E9-EA1B-305624523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701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2DAC42-5020-2E51-5B69-8D223DF4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85" y="38502"/>
            <a:ext cx="920663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C1B58-A767-214C-9B48-1A7E8EE04A01}"/>
              </a:ext>
            </a:extLst>
          </p:cNvPr>
          <p:cNvSpPr txBox="1"/>
          <p:nvPr/>
        </p:nvSpPr>
        <p:spPr>
          <a:xfrm>
            <a:off x="3647975" y="616017"/>
            <a:ext cx="382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XE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1A9EA-5368-DE3F-441B-D25D5069B7D3}"/>
              </a:ext>
            </a:extLst>
          </p:cNvPr>
          <p:cNvSpPr txBox="1"/>
          <p:nvPr/>
        </p:nvSpPr>
        <p:spPr>
          <a:xfrm>
            <a:off x="9403882" y="5313145"/>
            <a:ext cx="2136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BÁNH XE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4063D5C-C33F-ADEF-90D7-FFF7F00F767E}"/>
              </a:ext>
            </a:extLst>
          </p:cNvPr>
          <p:cNvSpPr/>
          <p:nvPr/>
        </p:nvSpPr>
        <p:spPr>
          <a:xfrm>
            <a:off x="5515276" y="1183907"/>
            <a:ext cx="192505" cy="17421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FFA981C5-A9A4-3FBE-630D-317C737F24AB}"/>
              </a:ext>
            </a:extLst>
          </p:cNvPr>
          <p:cNvSpPr/>
          <p:nvPr/>
        </p:nvSpPr>
        <p:spPr>
          <a:xfrm>
            <a:off x="9971773" y="4347244"/>
            <a:ext cx="327259" cy="85039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9D054-3930-02EB-9112-E60C553E3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24E61-BA02-3BAE-347F-9861515C0011}"/>
              </a:ext>
            </a:extLst>
          </p:cNvPr>
          <p:cNvSpPr txBox="1"/>
          <p:nvPr/>
        </p:nvSpPr>
        <p:spPr>
          <a:xfrm>
            <a:off x="1472665" y="847023"/>
            <a:ext cx="81237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TƯỞNG</a:t>
            </a:r>
          </a:p>
          <a:p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THỰC HIỆN</a:t>
            </a:r>
          </a:p>
        </p:txBody>
      </p:sp>
    </p:spTree>
    <p:extLst>
      <p:ext uri="{BB962C8B-B14F-4D97-AF65-F5344CB8AC3E}">
        <p14:creationId xmlns:p14="http://schemas.microsoft.com/office/powerpoint/2010/main" val="26695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5B7B5-8D9A-008F-146B-A77D2F1AB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k Những Bản Nhạc Không Lời Vui Nhộn Dành Cho Bé (mp3cut.net)">
            <a:hlinkClick r:id="" action="ppaction://media"/>
            <a:extLst>
              <a:ext uri="{FF2B5EF4-FFF2-40B4-BE49-F238E27FC236}">
                <a16:creationId xmlns:a16="http://schemas.microsoft.com/office/drawing/2014/main" id="{97C328D5-3DBC-A371-14E2-38EFB45FF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8915" y="2167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62</Words>
  <Application>Microsoft Office PowerPoint</Application>
  <PresentationFormat>Widescreen</PresentationFormat>
  <Paragraphs>14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19</cp:revision>
  <dcterms:created xsi:type="dcterms:W3CDTF">2022-10-31T13:57:03Z</dcterms:created>
  <dcterms:modified xsi:type="dcterms:W3CDTF">2025-03-28T07:33:56Z</dcterms:modified>
</cp:coreProperties>
</file>