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kerolli" panose="020B0604020202020204" charset="-34"/>
      <p:regular r:id="rId19"/>
    </p:embeddedFont>
    <p:embeddedFont>
      <p:font typeface="Cakerolli Bold" panose="020B0604020202020204" charset="-34"/>
      <p:regular r:id="rId20"/>
    </p:embeddedFont>
    <p:embeddedFont>
      <p:font typeface="Cakerolli Medium" panose="020B0604020202020204" charset="-34"/>
      <p:regular r:id="rId21"/>
    </p:embeddedFont>
    <p:embeddedFont>
      <p:font typeface="Cakerolli Semi-Bold" panose="020B0604020202020204" charset="-34"/>
      <p:regular r:id="rId22"/>
    </p:embeddedFont>
    <p:embeddedFont>
      <p:font typeface="Cakerolli Ultra-Bold" panose="020B0604020202020204" charset="-34"/>
      <p:regular r:id="rId23"/>
    </p:embeddedFont>
    <p:embeddedFont>
      <p:font typeface="Dancing Script" panose="020B0604020202020204" charset="0"/>
      <p:regular r:id="rId24"/>
    </p:embeddedFont>
    <p:embeddedFont>
      <p:font typeface="Faustina" panose="020B0604020202020204" charset="0"/>
      <p:regular r:id="rId25"/>
    </p:embeddedFont>
    <p:embeddedFont>
      <p:font typeface="Paytone One" panose="020B0604020202020204" charset="0"/>
      <p:regular r:id="rId26"/>
    </p:embeddedFont>
    <p:embeddedFont>
      <p:font typeface="Sigmar One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3.jpe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4.jpe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35.jpeg"/><Relationship Id="rId5" Type="http://schemas.openxmlformats.org/officeDocument/2006/relationships/image" Target="../media/image19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6.jpe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11.svg"/><Relationship Id="rId12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41.sv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13.svg"/><Relationship Id="rId1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8.svg"/><Relationship Id="rId7" Type="http://schemas.openxmlformats.org/officeDocument/2006/relationships/image" Target="../media/image14.png"/><Relationship Id="rId12" Type="http://schemas.openxmlformats.org/officeDocument/2006/relationships/image" Target="../media/image1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0" Type="http://schemas.openxmlformats.org/officeDocument/2006/relationships/image" Target="../media/image2.sv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.png"/><Relationship Id="rId5" Type="http://schemas.openxmlformats.org/officeDocument/2006/relationships/image" Target="../media/image19.png"/><Relationship Id="rId10" Type="http://schemas.openxmlformats.org/officeDocument/2006/relationships/image" Target="../media/image11.svg"/><Relationship Id="rId4" Type="http://schemas.openxmlformats.org/officeDocument/2006/relationships/image" Target="../media/image22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15.svg"/><Relationship Id="rId12" Type="http://schemas.openxmlformats.org/officeDocument/2006/relationships/image" Target="../media/image1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20.svg"/><Relationship Id="rId10" Type="http://schemas.openxmlformats.org/officeDocument/2006/relationships/image" Target="../media/image2.svg"/><Relationship Id="rId4" Type="http://schemas.openxmlformats.org/officeDocument/2006/relationships/image" Target="../media/image19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2.svg"/><Relationship Id="rId7" Type="http://schemas.openxmlformats.org/officeDocument/2006/relationships/image" Target="../media/image14.png"/><Relationship Id="rId12" Type="http://schemas.openxmlformats.org/officeDocument/2006/relationships/image" Target="../media/image1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0" Type="http://schemas.openxmlformats.org/officeDocument/2006/relationships/image" Target="../media/image2.svg"/><Relationship Id="rId4" Type="http://schemas.openxmlformats.org/officeDocument/2006/relationships/image" Target="../media/image26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0.sv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8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9798" y="287329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75450" y="3034078"/>
            <a:ext cx="11459849" cy="5125678"/>
          </a:xfrm>
          <a:custGeom>
            <a:avLst/>
            <a:gdLst/>
            <a:ahLst/>
            <a:cxnLst/>
            <a:rect l="l" t="t" r="r" b="b"/>
            <a:pathLst>
              <a:path w="11459849" h="5125678">
                <a:moveTo>
                  <a:pt x="0" y="0"/>
                </a:moveTo>
                <a:lnTo>
                  <a:pt x="11459849" y="0"/>
                </a:lnTo>
                <a:lnTo>
                  <a:pt x="11459849" y="5125678"/>
                </a:lnTo>
                <a:lnTo>
                  <a:pt x="0" y="5125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2481" y="6302885"/>
            <a:ext cx="4592969" cy="4041320"/>
          </a:xfrm>
          <a:custGeom>
            <a:avLst/>
            <a:gdLst/>
            <a:ahLst/>
            <a:cxnLst/>
            <a:rect l="l" t="t" r="r" b="b"/>
            <a:pathLst>
              <a:path w="4592969" h="4041320">
                <a:moveTo>
                  <a:pt x="0" y="0"/>
                </a:moveTo>
                <a:lnTo>
                  <a:pt x="4592969" y="0"/>
                </a:lnTo>
                <a:lnTo>
                  <a:pt x="4592969" y="4041320"/>
                </a:lnTo>
                <a:lnTo>
                  <a:pt x="0" y="4041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13128" y="9067662"/>
            <a:ext cx="5984188" cy="1062166"/>
            <a:chOff x="0" y="0"/>
            <a:chExt cx="2009610" cy="3566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09610" cy="356696"/>
            </a:xfrm>
            <a:custGeom>
              <a:avLst/>
              <a:gdLst/>
              <a:ahLst/>
              <a:cxnLst/>
              <a:rect l="l" t="t" r="r" b="b"/>
              <a:pathLst>
                <a:path w="2009610" h="356696">
                  <a:moveTo>
                    <a:pt x="1004805" y="0"/>
                  </a:moveTo>
                  <a:cubicBezTo>
                    <a:pt x="449866" y="0"/>
                    <a:pt x="0" y="79849"/>
                    <a:pt x="0" y="178348"/>
                  </a:cubicBezTo>
                  <a:cubicBezTo>
                    <a:pt x="0" y="276847"/>
                    <a:pt x="449866" y="356696"/>
                    <a:pt x="1004805" y="356696"/>
                  </a:cubicBezTo>
                  <a:cubicBezTo>
                    <a:pt x="1559743" y="356696"/>
                    <a:pt x="2009610" y="276847"/>
                    <a:pt x="2009610" y="178348"/>
                  </a:cubicBezTo>
                  <a:cubicBezTo>
                    <a:pt x="2009610" y="79849"/>
                    <a:pt x="1559743" y="0"/>
                    <a:pt x="1004805" y="0"/>
                  </a:cubicBezTo>
                  <a:close/>
                </a:path>
              </a:pathLst>
            </a:custGeom>
            <a:solidFill>
              <a:srgbClr val="D5E4E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88401" y="4865"/>
              <a:ext cx="1632808" cy="318391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578432" y="7477312"/>
            <a:ext cx="2601068" cy="2348547"/>
          </a:xfrm>
          <a:custGeom>
            <a:avLst/>
            <a:gdLst/>
            <a:ahLst/>
            <a:cxnLst/>
            <a:rect l="l" t="t" r="r" b="b"/>
            <a:pathLst>
              <a:path w="2601068" h="2348547">
                <a:moveTo>
                  <a:pt x="2601067" y="0"/>
                </a:moveTo>
                <a:lnTo>
                  <a:pt x="0" y="0"/>
                </a:lnTo>
                <a:lnTo>
                  <a:pt x="0" y="2348547"/>
                </a:lnTo>
                <a:lnTo>
                  <a:pt x="2601067" y="2348547"/>
                </a:lnTo>
                <a:lnTo>
                  <a:pt x="260106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64739" y="8512381"/>
            <a:ext cx="5406518" cy="1716569"/>
          </a:xfrm>
          <a:custGeom>
            <a:avLst/>
            <a:gdLst/>
            <a:ahLst/>
            <a:cxnLst/>
            <a:rect l="l" t="t" r="r" b="b"/>
            <a:pathLst>
              <a:path w="5406518" h="1716569">
                <a:moveTo>
                  <a:pt x="0" y="0"/>
                </a:moveTo>
                <a:lnTo>
                  <a:pt x="5406518" y="0"/>
                </a:lnTo>
                <a:lnTo>
                  <a:pt x="5406518" y="1716569"/>
                </a:lnTo>
                <a:lnTo>
                  <a:pt x="0" y="1716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46643" y="1446763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0" y="0"/>
                </a:moveTo>
                <a:lnTo>
                  <a:pt x="1466781" y="0"/>
                </a:lnTo>
                <a:lnTo>
                  <a:pt x="1466781" y="1441112"/>
                </a:lnTo>
                <a:lnTo>
                  <a:pt x="0" y="144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12320" y="6991367"/>
            <a:ext cx="971889" cy="971889"/>
          </a:xfrm>
          <a:custGeom>
            <a:avLst/>
            <a:gdLst/>
            <a:ahLst/>
            <a:cxnLst/>
            <a:rect l="l" t="t" r="r" b="b"/>
            <a:pathLst>
              <a:path w="971889" h="971889">
                <a:moveTo>
                  <a:pt x="0" y="0"/>
                </a:moveTo>
                <a:lnTo>
                  <a:pt x="971889" y="0"/>
                </a:lnTo>
                <a:lnTo>
                  <a:pt x="971889" y="971889"/>
                </a:lnTo>
                <a:lnTo>
                  <a:pt x="0" y="9718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93909" y="9182668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77200" y="1214973"/>
            <a:ext cx="1910025" cy="1910025"/>
          </a:xfrm>
          <a:custGeom>
            <a:avLst/>
            <a:gdLst/>
            <a:ahLst/>
            <a:cxnLst/>
            <a:rect l="l" t="t" r="r" b="b"/>
            <a:pathLst>
              <a:path w="1910025" h="1910025">
                <a:moveTo>
                  <a:pt x="0" y="0"/>
                </a:moveTo>
                <a:lnTo>
                  <a:pt x="1910025" y="0"/>
                </a:lnTo>
                <a:lnTo>
                  <a:pt x="1910025" y="1910025"/>
                </a:lnTo>
                <a:lnTo>
                  <a:pt x="0" y="191002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608721" y="3553970"/>
            <a:ext cx="10350976" cy="307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29"/>
              </a:lnSpc>
            </a:pPr>
            <a:r>
              <a:rPr lang="en-US" sz="5499">
                <a:solidFill>
                  <a:srgbClr val="555EA1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499">
                <a:solidFill>
                  <a:srgbClr val="772D44"/>
                </a:solidFill>
                <a:latin typeface="Sigmar One"/>
                <a:ea typeface="Sigmar One"/>
                <a:cs typeface="Sigmar One"/>
                <a:sym typeface="Sigmar One"/>
              </a:rPr>
              <a:t>HOẠT ĐỘNG KHÁM PHÁ </a:t>
            </a:r>
          </a:p>
          <a:p>
            <a:pPr algn="ctr">
              <a:lnSpc>
                <a:spcPts val="13559"/>
              </a:lnSpc>
            </a:pPr>
            <a:r>
              <a:rPr lang="en-US" sz="5999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TÌNH CẢM TRONG GIA ĐÌNH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64739" y="7916678"/>
            <a:ext cx="5282990" cy="1903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9"/>
              </a:lnSpc>
            </a:pPr>
            <a:r>
              <a:rPr lang="en-US" sz="3923" b="1" spc="94" dirty="0">
                <a:solidFill>
                  <a:srgbClr val="772D44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LỚP MẪU GIÁO BÉ C2</a:t>
            </a:r>
          </a:p>
          <a:p>
            <a:pPr algn="ctr">
              <a:lnSpc>
                <a:spcPts val="5809"/>
              </a:lnSpc>
            </a:pPr>
            <a:r>
              <a:rPr lang="en-US" sz="2323" b="1" spc="55" dirty="0">
                <a:solidFill>
                  <a:srgbClr val="772D44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NĂM HỌC 2025 - 2026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48001" y="230179"/>
            <a:ext cx="9791998" cy="104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0"/>
              </a:lnSpc>
            </a:pPr>
            <a:r>
              <a:rPr lang="en-US" sz="3007">
                <a:solidFill>
                  <a:srgbClr val="455462"/>
                </a:solidFill>
                <a:latin typeface="Paytone One"/>
                <a:ea typeface="Paytone One"/>
                <a:cs typeface="Paytone One"/>
                <a:sym typeface="Paytone One"/>
              </a:rPr>
              <a:t>ỦY BAN NHÂN DÂN PHƯỜNG VIỆT HƯNG</a:t>
            </a:r>
          </a:p>
          <a:p>
            <a:pPr algn="ctr">
              <a:lnSpc>
                <a:spcPts val="4210"/>
              </a:lnSpc>
            </a:pPr>
            <a:r>
              <a:rPr lang="en-US" sz="3007">
                <a:solidFill>
                  <a:srgbClr val="455462"/>
                </a:solidFill>
                <a:latin typeface="Paytone One"/>
                <a:ea typeface="Paytone One"/>
                <a:cs typeface="Paytone One"/>
                <a:sym typeface="Paytone One"/>
              </a:rPr>
              <a:t>TRƯỜNG MẦM NON HOA HƯỚNG DƯƠNG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82485" y="7263477"/>
            <a:ext cx="5102596" cy="997411"/>
            <a:chOff x="0" y="0"/>
            <a:chExt cx="1270136" cy="2482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136" cy="248275"/>
            </a:xfrm>
            <a:custGeom>
              <a:avLst/>
              <a:gdLst/>
              <a:ahLst/>
              <a:cxnLst/>
              <a:rect l="l" t="t" r="r" b="b"/>
              <a:pathLst>
                <a:path w="1270136" h="248275">
                  <a:moveTo>
                    <a:pt x="635068" y="0"/>
                  </a:moveTo>
                  <a:cubicBezTo>
                    <a:pt x="284330" y="0"/>
                    <a:pt x="0" y="55578"/>
                    <a:pt x="0" y="124138"/>
                  </a:cubicBezTo>
                  <a:cubicBezTo>
                    <a:pt x="0" y="192697"/>
                    <a:pt x="284330" y="248275"/>
                    <a:pt x="635068" y="248275"/>
                  </a:cubicBezTo>
                  <a:cubicBezTo>
                    <a:pt x="985806" y="248275"/>
                    <a:pt x="1270136" y="192697"/>
                    <a:pt x="1270136" y="124138"/>
                  </a:cubicBezTo>
                  <a:cubicBezTo>
                    <a:pt x="1270136" y="55578"/>
                    <a:pt x="985806" y="0"/>
                    <a:pt x="635068" y="0"/>
                  </a:cubicBezTo>
                  <a:close/>
                </a:path>
              </a:pathLst>
            </a:custGeom>
            <a:solidFill>
              <a:srgbClr val="D5E4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9075" y="-5299"/>
              <a:ext cx="1031986" cy="230299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52680" y="921981"/>
            <a:ext cx="5735320" cy="7222626"/>
          </a:xfrm>
          <a:custGeom>
            <a:avLst/>
            <a:gdLst/>
            <a:ahLst/>
            <a:cxnLst/>
            <a:rect l="l" t="t" r="r" b="b"/>
            <a:pathLst>
              <a:path w="5735320" h="7222626">
                <a:moveTo>
                  <a:pt x="0" y="0"/>
                </a:moveTo>
                <a:lnTo>
                  <a:pt x="5735320" y="0"/>
                </a:lnTo>
                <a:lnTo>
                  <a:pt x="5735320" y="7222626"/>
                </a:lnTo>
                <a:lnTo>
                  <a:pt x="0" y="7222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120" t="-86722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158391" y="363470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1693427" y="0"/>
                </a:moveTo>
                <a:lnTo>
                  <a:pt x="0" y="0"/>
                </a:lnTo>
                <a:lnTo>
                  <a:pt x="0" y="2031422"/>
                </a:lnTo>
                <a:lnTo>
                  <a:pt x="1693427" y="2031422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2018312"/>
            <a:ext cx="12169993" cy="7986558"/>
          </a:xfrm>
          <a:custGeom>
            <a:avLst/>
            <a:gdLst/>
            <a:ahLst/>
            <a:cxnLst/>
            <a:rect l="l" t="t" r="r" b="b"/>
            <a:pathLst>
              <a:path w="12169993" h="7986558">
                <a:moveTo>
                  <a:pt x="0" y="0"/>
                </a:moveTo>
                <a:lnTo>
                  <a:pt x="12169993" y="0"/>
                </a:lnTo>
                <a:lnTo>
                  <a:pt x="12169993" y="7986558"/>
                </a:lnTo>
                <a:lnTo>
                  <a:pt x="0" y="7986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9244" y="262277"/>
            <a:ext cx="9373366" cy="1925801"/>
          </a:xfrm>
          <a:custGeom>
            <a:avLst/>
            <a:gdLst/>
            <a:ahLst/>
            <a:cxnLst/>
            <a:rect l="l" t="t" r="r" b="b"/>
            <a:pathLst>
              <a:path w="9373366" h="1925801">
                <a:moveTo>
                  <a:pt x="0" y="0"/>
                </a:moveTo>
                <a:lnTo>
                  <a:pt x="9373367" y="0"/>
                </a:lnTo>
                <a:lnTo>
                  <a:pt x="9373367" y="1925800"/>
                </a:lnTo>
                <a:lnTo>
                  <a:pt x="0" y="1925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88152" y="9172716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33391" y="407631"/>
            <a:ext cx="10568460" cy="132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0" y="-61932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1466781" y="0"/>
                </a:moveTo>
                <a:lnTo>
                  <a:pt x="0" y="0"/>
                </a:lnTo>
                <a:lnTo>
                  <a:pt x="0" y="1441113"/>
                </a:lnTo>
                <a:lnTo>
                  <a:pt x="1466781" y="1441113"/>
                </a:lnTo>
                <a:lnTo>
                  <a:pt x="146678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2868591"/>
            <a:ext cx="12552680" cy="6522063"/>
            <a:chOff x="0" y="0"/>
            <a:chExt cx="1657619" cy="8612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57622" cy="861259"/>
            </a:xfrm>
            <a:custGeom>
              <a:avLst/>
              <a:gdLst/>
              <a:ahLst/>
              <a:cxnLst/>
              <a:rect l="l" t="t" r="r" b="b"/>
              <a:pathLst>
                <a:path w="1657622" h="861259">
                  <a:moveTo>
                    <a:pt x="1310663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581866"/>
                  </a:lnTo>
                  <a:cubicBezTo>
                    <a:pt x="0" y="618376"/>
                    <a:pt x="13458" y="653606"/>
                    <a:pt x="37800" y="680818"/>
                  </a:cubicBezTo>
                  <a:lnTo>
                    <a:pt x="154967" y="811794"/>
                  </a:lnTo>
                  <a:cubicBezTo>
                    <a:pt x="183122" y="843269"/>
                    <a:pt x="223353" y="861259"/>
                    <a:pt x="265584" y="861258"/>
                  </a:cubicBezTo>
                  <a:lnTo>
                    <a:pt x="1509206" y="861258"/>
                  </a:lnTo>
                  <a:cubicBezTo>
                    <a:pt x="1548568" y="861258"/>
                    <a:pt x="1586318" y="845622"/>
                    <a:pt x="1614152" y="817789"/>
                  </a:cubicBezTo>
                  <a:cubicBezTo>
                    <a:pt x="1641985" y="789956"/>
                    <a:pt x="1657622" y="752206"/>
                    <a:pt x="1657622" y="712843"/>
                  </a:cubicBezTo>
                  <a:lnTo>
                    <a:pt x="1657622" y="366141"/>
                  </a:lnTo>
                  <a:cubicBezTo>
                    <a:pt x="1657622" y="329143"/>
                    <a:pt x="1643803" y="293478"/>
                    <a:pt x="1618873" y="266140"/>
                  </a:cubicBezTo>
                  <a:lnTo>
                    <a:pt x="1420330" y="48414"/>
                  </a:lnTo>
                  <a:cubicBezTo>
                    <a:pt x="1392207" y="17574"/>
                    <a:pt x="1352400" y="0"/>
                    <a:pt x="1310663" y="0"/>
                  </a:cubicBezTo>
                  <a:close/>
                </a:path>
              </a:pathLst>
            </a:custGeom>
            <a:blipFill>
              <a:blip r:embed="rId13"/>
              <a:stretch>
                <a:fillRect t="-22174" b="-22174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8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506" y="9203224"/>
            <a:ext cx="3878585" cy="1271176"/>
            <a:chOff x="0" y="0"/>
            <a:chExt cx="1122242" cy="367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2242" cy="367806"/>
            </a:xfrm>
            <a:custGeom>
              <a:avLst/>
              <a:gdLst/>
              <a:ahLst/>
              <a:cxnLst/>
              <a:rect l="l" t="t" r="r" b="b"/>
              <a:pathLst>
                <a:path w="1122242" h="367806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36975" y="563512"/>
            <a:ext cx="6004065" cy="9910888"/>
          </a:xfrm>
          <a:custGeom>
            <a:avLst/>
            <a:gdLst/>
            <a:ahLst/>
            <a:cxnLst/>
            <a:rect l="l" t="t" r="r" b="b"/>
            <a:pathLst>
              <a:path w="6004065" h="9910888">
                <a:moveTo>
                  <a:pt x="0" y="0"/>
                </a:moveTo>
                <a:lnTo>
                  <a:pt x="6004066" y="0"/>
                </a:lnTo>
                <a:lnTo>
                  <a:pt x="6004066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71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9798" y="287329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38965" y="2858030"/>
            <a:ext cx="11320335" cy="7428970"/>
          </a:xfrm>
          <a:custGeom>
            <a:avLst/>
            <a:gdLst/>
            <a:ahLst/>
            <a:cxnLst/>
            <a:rect l="l" t="t" r="r" b="b"/>
            <a:pathLst>
              <a:path w="11320335" h="7428970">
                <a:moveTo>
                  <a:pt x="0" y="0"/>
                </a:moveTo>
                <a:lnTo>
                  <a:pt x="11320335" y="0"/>
                </a:lnTo>
                <a:lnTo>
                  <a:pt x="11320335" y="7428970"/>
                </a:lnTo>
                <a:lnTo>
                  <a:pt x="0" y="7428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35808" y="170273"/>
            <a:ext cx="13023281" cy="2675692"/>
          </a:xfrm>
          <a:custGeom>
            <a:avLst/>
            <a:gdLst/>
            <a:ahLst/>
            <a:cxnLst/>
            <a:rect l="l" t="t" r="r" b="b"/>
            <a:pathLst>
              <a:path w="13023281" h="2675692">
                <a:moveTo>
                  <a:pt x="0" y="0"/>
                </a:moveTo>
                <a:lnTo>
                  <a:pt x="13023281" y="0"/>
                </a:lnTo>
                <a:lnTo>
                  <a:pt x="13023281" y="2675693"/>
                </a:lnTo>
                <a:lnTo>
                  <a:pt x="0" y="26756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635808" y="266059"/>
            <a:ext cx="13166282" cy="178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3131357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335308" y="2858030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524222" y="3131357"/>
            <a:ext cx="7249504" cy="7249388"/>
            <a:chOff x="0" y="0"/>
            <a:chExt cx="6350000" cy="6349898"/>
          </a:xfrm>
        </p:grpSpPr>
        <p:sp>
          <p:nvSpPr>
            <p:cNvPr id="13" name="Freeform 13"/>
            <p:cNvSpPr/>
            <p:nvPr/>
          </p:nvSpPr>
          <p:spPr>
            <a:xfrm>
              <a:off x="-4394" y="-4420"/>
              <a:ext cx="6354394" cy="6358776"/>
            </a:xfrm>
            <a:custGeom>
              <a:avLst/>
              <a:gdLst/>
              <a:ahLst/>
              <a:cxnLst/>
              <a:rect l="l" t="t" r="r" b="b"/>
              <a:pathLst>
                <a:path w="6354394" h="6358776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6"/>
                    <a:pt x="1334643" y="6131815"/>
                  </a:cubicBezTo>
                  <a:cubicBezTo>
                    <a:pt x="1091717" y="6274651"/>
                    <a:pt x="780910" y="6286259"/>
                    <a:pt x="519430" y="6135320"/>
                  </a:cubicBezTo>
                  <a:cubicBezTo>
                    <a:pt x="132562" y="5911888"/>
                    <a:pt x="0" y="5417084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9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8" y="0"/>
                    <a:pt x="5911990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13"/>
              <a:stretch>
                <a:fillRect t="-2235" b="-47826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8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506" y="9203224"/>
            <a:ext cx="3878585" cy="1271176"/>
            <a:chOff x="0" y="0"/>
            <a:chExt cx="1122242" cy="367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2242" cy="367806"/>
            </a:xfrm>
            <a:custGeom>
              <a:avLst/>
              <a:gdLst/>
              <a:ahLst/>
              <a:cxnLst/>
              <a:rect l="l" t="t" r="r" b="b"/>
              <a:pathLst>
                <a:path w="1122242" h="367806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36975" y="563512"/>
            <a:ext cx="6004065" cy="9910888"/>
          </a:xfrm>
          <a:custGeom>
            <a:avLst/>
            <a:gdLst/>
            <a:ahLst/>
            <a:cxnLst/>
            <a:rect l="l" t="t" r="r" b="b"/>
            <a:pathLst>
              <a:path w="6004065" h="9910888">
                <a:moveTo>
                  <a:pt x="0" y="0"/>
                </a:moveTo>
                <a:lnTo>
                  <a:pt x="6004066" y="0"/>
                </a:lnTo>
                <a:lnTo>
                  <a:pt x="6004066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71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9798" y="287329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35808" y="170273"/>
            <a:ext cx="13023281" cy="2675692"/>
          </a:xfrm>
          <a:custGeom>
            <a:avLst/>
            <a:gdLst/>
            <a:ahLst/>
            <a:cxnLst/>
            <a:rect l="l" t="t" r="r" b="b"/>
            <a:pathLst>
              <a:path w="13023281" h="2675692">
                <a:moveTo>
                  <a:pt x="0" y="0"/>
                </a:moveTo>
                <a:lnTo>
                  <a:pt x="13023281" y="0"/>
                </a:lnTo>
                <a:lnTo>
                  <a:pt x="13023281" y="2675693"/>
                </a:lnTo>
                <a:lnTo>
                  <a:pt x="0" y="2675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3131357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35308" y="2858030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524222" y="3131357"/>
            <a:ext cx="7249504" cy="7249388"/>
            <a:chOff x="0" y="0"/>
            <a:chExt cx="6350000" cy="6349898"/>
          </a:xfrm>
        </p:grpSpPr>
        <p:sp>
          <p:nvSpPr>
            <p:cNvPr id="11" name="Freeform 11"/>
            <p:cNvSpPr/>
            <p:nvPr/>
          </p:nvSpPr>
          <p:spPr>
            <a:xfrm>
              <a:off x="-4394" y="-4420"/>
              <a:ext cx="6354394" cy="6358776"/>
            </a:xfrm>
            <a:custGeom>
              <a:avLst/>
              <a:gdLst/>
              <a:ahLst/>
              <a:cxnLst/>
              <a:rect l="l" t="t" r="r" b="b"/>
              <a:pathLst>
                <a:path w="6354394" h="6358776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6"/>
                    <a:pt x="1334643" y="6131815"/>
                  </a:cubicBezTo>
                  <a:cubicBezTo>
                    <a:pt x="1091717" y="6274651"/>
                    <a:pt x="780910" y="6286259"/>
                    <a:pt x="519430" y="6135320"/>
                  </a:cubicBezTo>
                  <a:cubicBezTo>
                    <a:pt x="132562" y="5911888"/>
                    <a:pt x="0" y="5417084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9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8" y="0"/>
                    <a:pt x="5911990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11"/>
              <a:stretch>
                <a:fillRect l="-25135" r="-25135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4635808" y="266059"/>
            <a:ext cx="13166282" cy="178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8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506" y="9203224"/>
            <a:ext cx="3878585" cy="1271176"/>
            <a:chOff x="0" y="0"/>
            <a:chExt cx="1122242" cy="367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2242" cy="367806"/>
            </a:xfrm>
            <a:custGeom>
              <a:avLst/>
              <a:gdLst/>
              <a:ahLst/>
              <a:cxnLst/>
              <a:rect l="l" t="t" r="r" b="b"/>
              <a:pathLst>
                <a:path w="1122242" h="367806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36975" y="563512"/>
            <a:ext cx="6004065" cy="9910888"/>
          </a:xfrm>
          <a:custGeom>
            <a:avLst/>
            <a:gdLst/>
            <a:ahLst/>
            <a:cxnLst/>
            <a:rect l="l" t="t" r="r" b="b"/>
            <a:pathLst>
              <a:path w="6004065" h="9910888">
                <a:moveTo>
                  <a:pt x="0" y="0"/>
                </a:moveTo>
                <a:lnTo>
                  <a:pt x="6004066" y="0"/>
                </a:lnTo>
                <a:lnTo>
                  <a:pt x="6004066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71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9798" y="287329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38965" y="2858030"/>
            <a:ext cx="11320335" cy="7428970"/>
          </a:xfrm>
          <a:custGeom>
            <a:avLst/>
            <a:gdLst/>
            <a:ahLst/>
            <a:cxnLst/>
            <a:rect l="l" t="t" r="r" b="b"/>
            <a:pathLst>
              <a:path w="11320335" h="7428970">
                <a:moveTo>
                  <a:pt x="0" y="0"/>
                </a:moveTo>
                <a:lnTo>
                  <a:pt x="11320335" y="0"/>
                </a:lnTo>
                <a:lnTo>
                  <a:pt x="11320335" y="7428970"/>
                </a:lnTo>
                <a:lnTo>
                  <a:pt x="0" y="7428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35808" y="170273"/>
            <a:ext cx="13023281" cy="2675692"/>
          </a:xfrm>
          <a:custGeom>
            <a:avLst/>
            <a:gdLst/>
            <a:ahLst/>
            <a:cxnLst/>
            <a:rect l="l" t="t" r="r" b="b"/>
            <a:pathLst>
              <a:path w="13023281" h="2675692">
                <a:moveTo>
                  <a:pt x="0" y="0"/>
                </a:moveTo>
                <a:lnTo>
                  <a:pt x="13023281" y="0"/>
                </a:lnTo>
                <a:lnTo>
                  <a:pt x="13023281" y="2675693"/>
                </a:lnTo>
                <a:lnTo>
                  <a:pt x="0" y="26756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3131357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35308" y="2858030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979373" y="2332940"/>
            <a:ext cx="8479151" cy="847915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13"/>
              <a:stretch>
                <a:fillRect l="-7450" r="-7450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4635808" y="266059"/>
            <a:ext cx="13166282" cy="178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8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506" y="9203224"/>
            <a:ext cx="3878585" cy="1271176"/>
            <a:chOff x="0" y="0"/>
            <a:chExt cx="1122242" cy="367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2242" cy="367806"/>
            </a:xfrm>
            <a:custGeom>
              <a:avLst/>
              <a:gdLst/>
              <a:ahLst/>
              <a:cxnLst/>
              <a:rect l="l" t="t" r="r" b="b"/>
              <a:pathLst>
                <a:path w="1122242" h="367806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36975" y="563512"/>
            <a:ext cx="6004065" cy="9910888"/>
          </a:xfrm>
          <a:custGeom>
            <a:avLst/>
            <a:gdLst/>
            <a:ahLst/>
            <a:cxnLst/>
            <a:rect l="l" t="t" r="r" b="b"/>
            <a:pathLst>
              <a:path w="6004065" h="9910888">
                <a:moveTo>
                  <a:pt x="0" y="0"/>
                </a:moveTo>
                <a:lnTo>
                  <a:pt x="6004066" y="0"/>
                </a:lnTo>
                <a:lnTo>
                  <a:pt x="6004066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71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9798" y="287329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38965" y="2858030"/>
            <a:ext cx="11320335" cy="7428970"/>
          </a:xfrm>
          <a:custGeom>
            <a:avLst/>
            <a:gdLst/>
            <a:ahLst/>
            <a:cxnLst/>
            <a:rect l="l" t="t" r="r" b="b"/>
            <a:pathLst>
              <a:path w="11320335" h="7428970">
                <a:moveTo>
                  <a:pt x="0" y="0"/>
                </a:moveTo>
                <a:lnTo>
                  <a:pt x="11320335" y="0"/>
                </a:lnTo>
                <a:lnTo>
                  <a:pt x="11320335" y="7428970"/>
                </a:lnTo>
                <a:lnTo>
                  <a:pt x="0" y="7428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35808" y="170273"/>
            <a:ext cx="13023281" cy="2675692"/>
          </a:xfrm>
          <a:custGeom>
            <a:avLst/>
            <a:gdLst/>
            <a:ahLst/>
            <a:cxnLst/>
            <a:rect l="l" t="t" r="r" b="b"/>
            <a:pathLst>
              <a:path w="13023281" h="2675692">
                <a:moveTo>
                  <a:pt x="0" y="0"/>
                </a:moveTo>
                <a:lnTo>
                  <a:pt x="13023281" y="0"/>
                </a:lnTo>
                <a:lnTo>
                  <a:pt x="13023281" y="2675693"/>
                </a:lnTo>
                <a:lnTo>
                  <a:pt x="0" y="26756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3131357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35308" y="2858030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524222" y="3131357"/>
            <a:ext cx="7249504" cy="7249388"/>
            <a:chOff x="0" y="0"/>
            <a:chExt cx="6350000" cy="6349898"/>
          </a:xfrm>
        </p:grpSpPr>
        <p:sp>
          <p:nvSpPr>
            <p:cNvPr id="12" name="Freeform 12"/>
            <p:cNvSpPr/>
            <p:nvPr/>
          </p:nvSpPr>
          <p:spPr>
            <a:xfrm>
              <a:off x="-4394" y="-4420"/>
              <a:ext cx="6354394" cy="6358776"/>
            </a:xfrm>
            <a:custGeom>
              <a:avLst/>
              <a:gdLst/>
              <a:ahLst/>
              <a:cxnLst/>
              <a:rect l="l" t="t" r="r" b="b"/>
              <a:pathLst>
                <a:path w="6354394" h="6358776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6"/>
                    <a:pt x="1334643" y="6131815"/>
                  </a:cubicBezTo>
                  <a:cubicBezTo>
                    <a:pt x="1091717" y="6274651"/>
                    <a:pt x="780910" y="6286259"/>
                    <a:pt x="519430" y="6135320"/>
                  </a:cubicBezTo>
                  <a:cubicBezTo>
                    <a:pt x="132562" y="5911888"/>
                    <a:pt x="0" y="5417084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9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8" y="0"/>
                    <a:pt x="5911990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13"/>
              <a:stretch>
                <a:fillRect t="-64250" b="-13530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4635808" y="266059"/>
            <a:ext cx="13166282" cy="178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8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506" y="9203224"/>
            <a:ext cx="3878585" cy="1271176"/>
            <a:chOff x="0" y="0"/>
            <a:chExt cx="1122242" cy="367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2242" cy="367806"/>
            </a:xfrm>
            <a:custGeom>
              <a:avLst/>
              <a:gdLst/>
              <a:ahLst/>
              <a:cxnLst/>
              <a:rect l="l" t="t" r="r" b="b"/>
              <a:pathLst>
                <a:path w="1122242" h="367806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36975" y="563512"/>
            <a:ext cx="6004065" cy="9910888"/>
          </a:xfrm>
          <a:custGeom>
            <a:avLst/>
            <a:gdLst/>
            <a:ahLst/>
            <a:cxnLst/>
            <a:rect l="l" t="t" r="r" b="b"/>
            <a:pathLst>
              <a:path w="6004065" h="9910888">
                <a:moveTo>
                  <a:pt x="0" y="0"/>
                </a:moveTo>
                <a:lnTo>
                  <a:pt x="6004066" y="0"/>
                </a:lnTo>
                <a:lnTo>
                  <a:pt x="6004066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71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9798" y="287329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38965" y="2858030"/>
            <a:ext cx="11320335" cy="7428970"/>
          </a:xfrm>
          <a:custGeom>
            <a:avLst/>
            <a:gdLst/>
            <a:ahLst/>
            <a:cxnLst/>
            <a:rect l="l" t="t" r="r" b="b"/>
            <a:pathLst>
              <a:path w="11320335" h="7428970">
                <a:moveTo>
                  <a:pt x="0" y="0"/>
                </a:moveTo>
                <a:lnTo>
                  <a:pt x="11320335" y="0"/>
                </a:lnTo>
                <a:lnTo>
                  <a:pt x="11320335" y="7428970"/>
                </a:lnTo>
                <a:lnTo>
                  <a:pt x="0" y="7428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35808" y="170273"/>
            <a:ext cx="13023281" cy="2675692"/>
          </a:xfrm>
          <a:custGeom>
            <a:avLst/>
            <a:gdLst/>
            <a:ahLst/>
            <a:cxnLst/>
            <a:rect l="l" t="t" r="r" b="b"/>
            <a:pathLst>
              <a:path w="13023281" h="2675692">
                <a:moveTo>
                  <a:pt x="0" y="0"/>
                </a:moveTo>
                <a:lnTo>
                  <a:pt x="13023281" y="0"/>
                </a:lnTo>
                <a:lnTo>
                  <a:pt x="13023281" y="2675693"/>
                </a:lnTo>
                <a:lnTo>
                  <a:pt x="0" y="26756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3131357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35308" y="2858030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524222" y="3131357"/>
            <a:ext cx="7249504" cy="7249388"/>
            <a:chOff x="0" y="0"/>
            <a:chExt cx="6350000" cy="6349898"/>
          </a:xfrm>
        </p:grpSpPr>
        <p:sp>
          <p:nvSpPr>
            <p:cNvPr id="12" name="Freeform 12"/>
            <p:cNvSpPr/>
            <p:nvPr/>
          </p:nvSpPr>
          <p:spPr>
            <a:xfrm>
              <a:off x="-4394" y="-4420"/>
              <a:ext cx="6354394" cy="6358776"/>
            </a:xfrm>
            <a:custGeom>
              <a:avLst/>
              <a:gdLst/>
              <a:ahLst/>
              <a:cxnLst/>
              <a:rect l="l" t="t" r="r" b="b"/>
              <a:pathLst>
                <a:path w="6354394" h="6358776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6"/>
                    <a:pt x="1334643" y="6131815"/>
                  </a:cubicBezTo>
                  <a:cubicBezTo>
                    <a:pt x="1091717" y="6274651"/>
                    <a:pt x="780910" y="6286259"/>
                    <a:pt x="519430" y="6135320"/>
                  </a:cubicBezTo>
                  <a:cubicBezTo>
                    <a:pt x="132562" y="5911888"/>
                    <a:pt x="0" y="5417084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9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8" y="0"/>
                    <a:pt x="5911990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13"/>
              <a:stretch>
                <a:fillRect l="-16665" r="-16665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4635808" y="266059"/>
            <a:ext cx="13166282" cy="178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8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506" y="9203224"/>
            <a:ext cx="3878585" cy="1271176"/>
            <a:chOff x="0" y="0"/>
            <a:chExt cx="1122242" cy="367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2242" cy="367806"/>
            </a:xfrm>
            <a:custGeom>
              <a:avLst/>
              <a:gdLst/>
              <a:ahLst/>
              <a:cxnLst/>
              <a:rect l="l" t="t" r="r" b="b"/>
              <a:pathLst>
                <a:path w="1122242" h="367806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36975" y="563512"/>
            <a:ext cx="6004065" cy="9910888"/>
          </a:xfrm>
          <a:custGeom>
            <a:avLst/>
            <a:gdLst/>
            <a:ahLst/>
            <a:cxnLst/>
            <a:rect l="l" t="t" r="r" b="b"/>
            <a:pathLst>
              <a:path w="6004065" h="9910888">
                <a:moveTo>
                  <a:pt x="0" y="0"/>
                </a:moveTo>
                <a:lnTo>
                  <a:pt x="6004066" y="0"/>
                </a:lnTo>
                <a:lnTo>
                  <a:pt x="6004066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71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9798" y="287329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38965" y="2858030"/>
            <a:ext cx="11320335" cy="7428970"/>
          </a:xfrm>
          <a:custGeom>
            <a:avLst/>
            <a:gdLst/>
            <a:ahLst/>
            <a:cxnLst/>
            <a:rect l="l" t="t" r="r" b="b"/>
            <a:pathLst>
              <a:path w="11320335" h="7428970">
                <a:moveTo>
                  <a:pt x="0" y="0"/>
                </a:moveTo>
                <a:lnTo>
                  <a:pt x="11320335" y="0"/>
                </a:lnTo>
                <a:lnTo>
                  <a:pt x="11320335" y="7428970"/>
                </a:lnTo>
                <a:lnTo>
                  <a:pt x="0" y="7428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35808" y="170273"/>
            <a:ext cx="13023281" cy="2675692"/>
          </a:xfrm>
          <a:custGeom>
            <a:avLst/>
            <a:gdLst/>
            <a:ahLst/>
            <a:cxnLst/>
            <a:rect l="l" t="t" r="r" b="b"/>
            <a:pathLst>
              <a:path w="13023281" h="2675692">
                <a:moveTo>
                  <a:pt x="0" y="0"/>
                </a:moveTo>
                <a:lnTo>
                  <a:pt x="13023281" y="0"/>
                </a:lnTo>
                <a:lnTo>
                  <a:pt x="13023281" y="2675693"/>
                </a:lnTo>
                <a:lnTo>
                  <a:pt x="0" y="26756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3131357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35308" y="2858030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524222" y="3131357"/>
            <a:ext cx="7249504" cy="7249388"/>
            <a:chOff x="0" y="0"/>
            <a:chExt cx="6350000" cy="6349898"/>
          </a:xfrm>
        </p:grpSpPr>
        <p:sp>
          <p:nvSpPr>
            <p:cNvPr id="12" name="Freeform 12"/>
            <p:cNvSpPr/>
            <p:nvPr/>
          </p:nvSpPr>
          <p:spPr>
            <a:xfrm>
              <a:off x="-4394" y="-4420"/>
              <a:ext cx="6354394" cy="6358776"/>
            </a:xfrm>
            <a:custGeom>
              <a:avLst/>
              <a:gdLst/>
              <a:ahLst/>
              <a:cxnLst/>
              <a:rect l="l" t="t" r="r" b="b"/>
              <a:pathLst>
                <a:path w="6354394" h="6358776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6"/>
                    <a:pt x="1334643" y="6131815"/>
                  </a:cubicBezTo>
                  <a:cubicBezTo>
                    <a:pt x="1091717" y="6274651"/>
                    <a:pt x="780910" y="6286259"/>
                    <a:pt x="519430" y="6135320"/>
                  </a:cubicBezTo>
                  <a:cubicBezTo>
                    <a:pt x="132562" y="5911888"/>
                    <a:pt x="0" y="5417084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9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8" y="0"/>
                    <a:pt x="5911990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13"/>
              <a:stretch>
                <a:fillRect t="-27411" b="-12024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4635808" y="266059"/>
            <a:ext cx="13166282" cy="178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36814" y="3109168"/>
            <a:ext cx="9945297" cy="4448260"/>
          </a:xfrm>
          <a:custGeom>
            <a:avLst/>
            <a:gdLst/>
            <a:ahLst/>
            <a:cxnLst/>
            <a:rect l="l" t="t" r="r" b="b"/>
            <a:pathLst>
              <a:path w="9945297" h="4448260">
                <a:moveTo>
                  <a:pt x="0" y="0"/>
                </a:moveTo>
                <a:lnTo>
                  <a:pt x="9945297" y="0"/>
                </a:lnTo>
                <a:lnTo>
                  <a:pt x="9945297" y="4448260"/>
                </a:lnTo>
                <a:lnTo>
                  <a:pt x="0" y="4448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24692" y="2492880"/>
            <a:ext cx="4369542" cy="1232575"/>
          </a:xfrm>
          <a:custGeom>
            <a:avLst/>
            <a:gdLst/>
            <a:ahLst/>
            <a:cxnLst/>
            <a:rect l="l" t="t" r="r" b="b"/>
            <a:pathLst>
              <a:path w="4369542" h="1232575">
                <a:moveTo>
                  <a:pt x="0" y="0"/>
                </a:moveTo>
                <a:lnTo>
                  <a:pt x="4369541" y="0"/>
                </a:lnTo>
                <a:lnTo>
                  <a:pt x="4369541" y="1232575"/>
                </a:lnTo>
                <a:lnTo>
                  <a:pt x="0" y="1232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18169" y="2613153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0" y="0"/>
                </a:moveTo>
                <a:lnTo>
                  <a:pt x="1466781" y="0"/>
                </a:lnTo>
                <a:lnTo>
                  <a:pt x="1466781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95668" y="7071483"/>
            <a:ext cx="971889" cy="971889"/>
          </a:xfrm>
          <a:custGeom>
            <a:avLst/>
            <a:gdLst/>
            <a:ahLst/>
            <a:cxnLst/>
            <a:rect l="l" t="t" r="r" b="b"/>
            <a:pathLst>
              <a:path w="971889" h="971889">
                <a:moveTo>
                  <a:pt x="0" y="0"/>
                </a:moveTo>
                <a:lnTo>
                  <a:pt x="971889" y="0"/>
                </a:lnTo>
                <a:lnTo>
                  <a:pt x="971889" y="971889"/>
                </a:lnTo>
                <a:lnTo>
                  <a:pt x="0" y="971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1026" y="1303039"/>
            <a:ext cx="6951234" cy="7680921"/>
          </a:xfrm>
          <a:custGeom>
            <a:avLst/>
            <a:gdLst/>
            <a:ahLst/>
            <a:cxnLst/>
            <a:rect l="l" t="t" r="r" b="b"/>
            <a:pathLst>
              <a:path w="6951234" h="7680921">
                <a:moveTo>
                  <a:pt x="0" y="0"/>
                </a:moveTo>
                <a:lnTo>
                  <a:pt x="6951233" y="0"/>
                </a:lnTo>
                <a:lnTo>
                  <a:pt x="6951233" y="7680922"/>
                </a:lnTo>
                <a:lnTo>
                  <a:pt x="0" y="76809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9798" y="287329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30202" y="6239329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233975" y="2692191"/>
            <a:ext cx="10350976" cy="354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Thank You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81733" y="2298590"/>
            <a:ext cx="4055460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455462"/>
                </a:solidFill>
                <a:latin typeface="Cakerolli Semi-Bold"/>
                <a:ea typeface="Cakerolli Semi-Bold"/>
                <a:cs typeface="Cakerolli Semi-Bold"/>
                <a:sym typeface="Cakerolli Semi-Bold"/>
              </a:rPr>
              <a:t>See You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6118169" y="7968250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1693427" y="0"/>
                </a:moveTo>
                <a:lnTo>
                  <a:pt x="0" y="0"/>
                </a:lnTo>
                <a:lnTo>
                  <a:pt x="0" y="2031421"/>
                </a:lnTo>
                <a:lnTo>
                  <a:pt x="1693427" y="2031421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5730" y="2684556"/>
            <a:ext cx="8356366" cy="5483865"/>
          </a:xfrm>
          <a:custGeom>
            <a:avLst/>
            <a:gdLst/>
            <a:ahLst/>
            <a:cxnLst/>
            <a:rect l="l" t="t" r="r" b="b"/>
            <a:pathLst>
              <a:path w="8356366" h="5483865">
                <a:moveTo>
                  <a:pt x="0" y="0"/>
                </a:moveTo>
                <a:lnTo>
                  <a:pt x="8356366" y="0"/>
                </a:lnTo>
                <a:lnTo>
                  <a:pt x="8356366" y="5483865"/>
                </a:lnTo>
                <a:lnTo>
                  <a:pt x="0" y="5483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430927" y="7987124"/>
            <a:ext cx="7828373" cy="1271176"/>
            <a:chOff x="0" y="0"/>
            <a:chExt cx="2265086" cy="3678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5086" cy="367806"/>
            </a:xfrm>
            <a:custGeom>
              <a:avLst/>
              <a:gdLst/>
              <a:ahLst/>
              <a:cxnLst/>
              <a:rect l="l" t="t" r="r" b="b"/>
              <a:pathLst>
                <a:path w="2265086" h="367806">
                  <a:moveTo>
                    <a:pt x="1132543" y="0"/>
                  </a:moveTo>
                  <a:cubicBezTo>
                    <a:pt x="507057" y="0"/>
                    <a:pt x="0" y="82336"/>
                    <a:pt x="0" y="183903"/>
                  </a:cubicBezTo>
                  <a:cubicBezTo>
                    <a:pt x="0" y="285470"/>
                    <a:pt x="507057" y="367806"/>
                    <a:pt x="1132543" y="367806"/>
                  </a:cubicBezTo>
                  <a:cubicBezTo>
                    <a:pt x="1758029" y="367806"/>
                    <a:pt x="2265086" y="285470"/>
                    <a:pt x="2265086" y="183903"/>
                  </a:cubicBezTo>
                  <a:cubicBezTo>
                    <a:pt x="2265086" y="82336"/>
                    <a:pt x="1758029" y="0"/>
                    <a:pt x="1132543" y="0"/>
                  </a:cubicBezTo>
                  <a:close/>
                </a:path>
              </a:pathLst>
            </a:custGeom>
            <a:solidFill>
              <a:srgbClr val="D5E4E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12352" y="5907"/>
              <a:ext cx="1840382" cy="327417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747615" y="2150368"/>
            <a:ext cx="7256750" cy="6552241"/>
          </a:xfrm>
          <a:custGeom>
            <a:avLst/>
            <a:gdLst/>
            <a:ahLst/>
            <a:cxnLst/>
            <a:rect l="l" t="t" r="r" b="b"/>
            <a:pathLst>
              <a:path w="7256750" h="6552241">
                <a:moveTo>
                  <a:pt x="0" y="0"/>
                </a:moveTo>
                <a:lnTo>
                  <a:pt x="7256750" y="0"/>
                </a:lnTo>
                <a:lnTo>
                  <a:pt x="7256750" y="6552241"/>
                </a:lnTo>
                <a:lnTo>
                  <a:pt x="0" y="6552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5730" y="1379181"/>
            <a:ext cx="8356366" cy="1716853"/>
          </a:xfrm>
          <a:custGeom>
            <a:avLst/>
            <a:gdLst/>
            <a:ahLst/>
            <a:cxnLst/>
            <a:rect l="l" t="t" r="r" b="b"/>
            <a:pathLst>
              <a:path w="8356366" h="1716853">
                <a:moveTo>
                  <a:pt x="0" y="0"/>
                </a:moveTo>
                <a:lnTo>
                  <a:pt x="8356366" y="0"/>
                </a:lnTo>
                <a:lnTo>
                  <a:pt x="8356366" y="1716853"/>
                </a:lnTo>
                <a:lnTo>
                  <a:pt x="0" y="1716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557522"/>
            <a:ext cx="8770425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54477" lvl="1" indent="-777238" algn="ctr">
              <a:lnSpc>
                <a:spcPts val="10079"/>
              </a:lnSpc>
              <a:buAutoNum type="arabicPeriod"/>
            </a:pPr>
            <a:r>
              <a:rPr lang="en-US" sz="7199">
                <a:solidFill>
                  <a:srgbClr val="555EA1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Ổn định tổ chức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5431" y="3706274"/>
            <a:ext cx="7903643" cy="335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772D44"/>
                </a:solidFill>
                <a:latin typeface="Faustina"/>
                <a:ea typeface="Faustina"/>
                <a:cs typeface="Faustina"/>
                <a:sym typeface="Faustina"/>
              </a:rPr>
              <a:t>Hát: cả nhà thương nhau.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772D44"/>
                </a:solidFill>
                <a:latin typeface="Faustina"/>
                <a:ea typeface="Faustina"/>
                <a:cs typeface="Faustina"/>
                <a:sym typeface="Faustina"/>
              </a:rPr>
              <a:t>Bài hát nói về ai?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772D44"/>
                </a:solidFill>
                <a:latin typeface="Faustina"/>
                <a:ea typeface="Faustina"/>
                <a:cs typeface="Faustina"/>
                <a:sym typeface="Faustina"/>
              </a:rPr>
              <a:t>Trong gia đình con có những ai?</a:t>
            </a:r>
          </a:p>
        </p:txBody>
      </p:sp>
      <p:sp>
        <p:nvSpPr>
          <p:cNvPr id="10" name="Freeform 10"/>
          <p:cNvSpPr/>
          <p:nvPr/>
        </p:nvSpPr>
        <p:spPr>
          <a:xfrm>
            <a:off x="4034652" y="8426146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6158391" y="363470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1693427" y="0"/>
                </a:moveTo>
                <a:lnTo>
                  <a:pt x="0" y="0"/>
                </a:lnTo>
                <a:lnTo>
                  <a:pt x="0" y="2031422"/>
                </a:lnTo>
                <a:lnTo>
                  <a:pt x="1693427" y="2031422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28700" y="658624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1466781" y="0"/>
                </a:moveTo>
                <a:lnTo>
                  <a:pt x="0" y="0"/>
                </a:lnTo>
                <a:lnTo>
                  <a:pt x="0" y="1441113"/>
                </a:lnTo>
                <a:lnTo>
                  <a:pt x="1466781" y="1441113"/>
                </a:lnTo>
                <a:lnTo>
                  <a:pt x="146678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8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68803" y="1028700"/>
            <a:ext cx="6605912" cy="6955234"/>
          </a:xfrm>
          <a:custGeom>
            <a:avLst/>
            <a:gdLst/>
            <a:ahLst/>
            <a:cxnLst/>
            <a:rect l="l" t="t" r="r" b="b"/>
            <a:pathLst>
              <a:path w="6605912" h="6955234">
                <a:moveTo>
                  <a:pt x="6605913" y="0"/>
                </a:moveTo>
                <a:lnTo>
                  <a:pt x="0" y="0"/>
                </a:lnTo>
                <a:lnTo>
                  <a:pt x="0" y="6955234"/>
                </a:lnTo>
                <a:lnTo>
                  <a:pt x="6605913" y="6955234"/>
                </a:lnTo>
                <a:lnTo>
                  <a:pt x="6605913" y="0"/>
                </a:lnTo>
                <a:close/>
              </a:path>
            </a:pathLst>
          </a:custGeom>
          <a:blipFill>
            <a:blip r:embed="rId2"/>
            <a:stretch>
              <a:fillRect l="-157898" b="-12116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02219" y="4071316"/>
            <a:ext cx="11596915" cy="5186984"/>
          </a:xfrm>
          <a:custGeom>
            <a:avLst/>
            <a:gdLst/>
            <a:ahLst/>
            <a:cxnLst/>
            <a:rect l="l" t="t" r="r" b="b"/>
            <a:pathLst>
              <a:path w="11596915" h="5186984">
                <a:moveTo>
                  <a:pt x="0" y="0"/>
                </a:moveTo>
                <a:lnTo>
                  <a:pt x="11596915" y="0"/>
                </a:lnTo>
                <a:lnTo>
                  <a:pt x="11596915" y="5186984"/>
                </a:lnTo>
                <a:lnTo>
                  <a:pt x="0" y="5186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75987" y="3924636"/>
            <a:ext cx="8356366" cy="1716853"/>
          </a:xfrm>
          <a:custGeom>
            <a:avLst/>
            <a:gdLst/>
            <a:ahLst/>
            <a:cxnLst/>
            <a:rect l="l" t="t" r="r" b="b"/>
            <a:pathLst>
              <a:path w="8356366" h="1716853">
                <a:moveTo>
                  <a:pt x="0" y="0"/>
                </a:moveTo>
                <a:lnTo>
                  <a:pt x="8356366" y="0"/>
                </a:lnTo>
                <a:lnTo>
                  <a:pt x="8356366" y="1716854"/>
                </a:lnTo>
                <a:lnTo>
                  <a:pt x="0" y="17168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21416" y="2223018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2" y="0"/>
                </a:lnTo>
                <a:lnTo>
                  <a:pt x="2758522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40461" y="7983934"/>
            <a:ext cx="4555046" cy="548687"/>
            <a:chOff x="0" y="0"/>
            <a:chExt cx="1199683" cy="1445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9683" cy="144510"/>
            </a:xfrm>
            <a:custGeom>
              <a:avLst/>
              <a:gdLst/>
              <a:ahLst/>
              <a:cxnLst/>
              <a:rect l="l" t="t" r="r" b="b"/>
              <a:pathLst>
                <a:path w="1199683" h="144510">
                  <a:moveTo>
                    <a:pt x="62887" y="0"/>
                  </a:moveTo>
                  <a:lnTo>
                    <a:pt x="1136796" y="0"/>
                  </a:lnTo>
                  <a:cubicBezTo>
                    <a:pt x="1171528" y="0"/>
                    <a:pt x="1199683" y="28155"/>
                    <a:pt x="1199683" y="62887"/>
                  </a:cubicBezTo>
                  <a:lnTo>
                    <a:pt x="1199683" y="81624"/>
                  </a:lnTo>
                  <a:cubicBezTo>
                    <a:pt x="1199683" y="98302"/>
                    <a:pt x="1193057" y="114298"/>
                    <a:pt x="1181264" y="126091"/>
                  </a:cubicBezTo>
                  <a:cubicBezTo>
                    <a:pt x="1169470" y="137885"/>
                    <a:pt x="1153475" y="144510"/>
                    <a:pt x="1136796" y="144510"/>
                  </a:cubicBezTo>
                  <a:lnTo>
                    <a:pt x="62887" y="144510"/>
                  </a:lnTo>
                  <a:cubicBezTo>
                    <a:pt x="28155" y="144510"/>
                    <a:pt x="0" y="116355"/>
                    <a:pt x="0" y="81624"/>
                  </a:cubicBezTo>
                  <a:lnTo>
                    <a:pt x="0" y="62887"/>
                  </a:lnTo>
                  <a:cubicBezTo>
                    <a:pt x="0" y="28155"/>
                    <a:pt x="28155" y="0"/>
                    <a:pt x="62887" y="0"/>
                  </a:cubicBezTo>
                  <a:close/>
                </a:path>
              </a:pathLst>
            </a:custGeom>
            <a:solidFill>
              <a:srgbClr val="45546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99683" cy="173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147746" y="5853744"/>
            <a:ext cx="10305863" cy="286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Bố rất yêu thương bé</a:t>
            </a:r>
          </a:p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Bố đi làm kiếm tiền nuôi bé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772D44"/>
                </a:solidFill>
                <a:latin typeface="Cakerolli"/>
                <a:ea typeface="Cakerolli"/>
                <a:cs typeface="Cakerolli"/>
                <a:sym typeface="Cakerolli"/>
              </a:rPr>
              <a:t>Đưa bé đi chơi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15464" y="3677225"/>
            <a:ext cx="8770425" cy="178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Bố của bé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632353" y="3564517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0" y="0"/>
                </a:moveTo>
                <a:lnTo>
                  <a:pt x="1466781" y="0"/>
                </a:lnTo>
                <a:lnTo>
                  <a:pt x="1466781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158391" y="363470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1693427" y="0"/>
                </a:moveTo>
                <a:lnTo>
                  <a:pt x="0" y="0"/>
                </a:lnTo>
                <a:lnTo>
                  <a:pt x="0" y="2031422"/>
                </a:lnTo>
                <a:lnTo>
                  <a:pt x="1693427" y="2031422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586076" y="218122"/>
            <a:ext cx="7429202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ctr">
              <a:lnSpc>
                <a:spcPts val="6719"/>
              </a:lnSpc>
              <a:spcBef>
                <a:spcPct val="0"/>
              </a:spcBef>
              <a:buAutoNum type="arabicPeriod"/>
            </a:pPr>
            <a:r>
              <a:rPr lang="en-US" sz="4800" b="1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 Quan sát và trò chuyện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37345"/>
            <a:ext cx="9961736" cy="9812310"/>
          </a:xfrm>
          <a:custGeom>
            <a:avLst/>
            <a:gdLst/>
            <a:ahLst/>
            <a:cxnLst/>
            <a:rect l="l" t="t" r="r" b="b"/>
            <a:pathLst>
              <a:path w="9961736" h="9812310">
                <a:moveTo>
                  <a:pt x="0" y="0"/>
                </a:moveTo>
                <a:lnTo>
                  <a:pt x="9961736" y="0"/>
                </a:lnTo>
                <a:lnTo>
                  <a:pt x="9961736" y="9812310"/>
                </a:lnTo>
                <a:lnTo>
                  <a:pt x="0" y="98123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58391" y="363470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1693427" y="0"/>
                </a:moveTo>
                <a:lnTo>
                  <a:pt x="0" y="0"/>
                </a:lnTo>
                <a:lnTo>
                  <a:pt x="0" y="2031422"/>
                </a:lnTo>
                <a:lnTo>
                  <a:pt x="1693427" y="2031422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9244" y="2777023"/>
            <a:ext cx="8356366" cy="5483865"/>
          </a:xfrm>
          <a:custGeom>
            <a:avLst/>
            <a:gdLst/>
            <a:ahLst/>
            <a:cxnLst/>
            <a:rect l="l" t="t" r="r" b="b"/>
            <a:pathLst>
              <a:path w="8356366" h="5483865">
                <a:moveTo>
                  <a:pt x="0" y="0"/>
                </a:moveTo>
                <a:lnTo>
                  <a:pt x="8356367" y="0"/>
                </a:lnTo>
                <a:lnTo>
                  <a:pt x="8356367" y="5483866"/>
                </a:lnTo>
                <a:lnTo>
                  <a:pt x="0" y="5483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9244" y="1607814"/>
            <a:ext cx="8356366" cy="1716853"/>
          </a:xfrm>
          <a:custGeom>
            <a:avLst/>
            <a:gdLst/>
            <a:ahLst/>
            <a:cxnLst/>
            <a:rect l="l" t="t" r="r" b="b"/>
            <a:pathLst>
              <a:path w="8356366" h="1716853">
                <a:moveTo>
                  <a:pt x="0" y="0"/>
                </a:moveTo>
                <a:lnTo>
                  <a:pt x="8356367" y="0"/>
                </a:lnTo>
                <a:lnTo>
                  <a:pt x="8356367" y="1716854"/>
                </a:lnTo>
                <a:lnTo>
                  <a:pt x="0" y="17168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38167" y="8584739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3"/>
                </a:lnTo>
                <a:lnTo>
                  <a:pt x="0" y="832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32215" y="1224181"/>
            <a:ext cx="8770425" cy="178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Mẹ của bé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61594" y="3443325"/>
            <a:ext cx="7253145" cy="3716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Mẹ đọc sách cho bé nghe</a:t>
            </a:r>
          </a:p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Mẹ nấu cơm cho bé ăn</a:t>
            </a:r>
          </a:p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Mẹ đi làm kiếm tiền nuôi bé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132215" y="1025128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1466781" y="0"/>
                </a:moveTo>
                <a:lnTo>
                  <a:pt x="0" y="0"/>
                </a:lnTo>
                <a:lnTo>
                  <a:pt x="0" y="1441113"/>
                </a:lnTo>
                <a:lnTo>
                  <a:pt x="1466781" y="1441113"/>
                </a:lnTo>
                <a:lnTo>
                  <a:pt x="146678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8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54181" y="8466607"/>
            <a:ext cx="3878585" cy="1271176"/>
            <a:chOff x="0" y="0"/>
            <a:chExt cx="1122242" cy="367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2242" cy="367806"/>
            </a:xfrm>
            <a:custGeom>
              <a:avLst/>
              <a:gdLst/>
              <a:ahLst/>
              <a:cxnLst/>
              <a:rect l="l" t="t" r="r" b="b"/>
              <a:pathLst>
                <a:path w="1122242" h="367806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-449045"/>
            <a:ext cx="6004065" cy="9910888"/>
          </a:xfrm>
          <a:custGeom>
            <a:avLst/>
            <a:gdLst/>
            <a:ahLst/>
            <a:cxnLst/>
            <a:rect l="l" t="t" r="r" b="b"/>
            <a:pathLst>
              <a:path w="6004065" h="9910888">
                <a:moveTo>
                  <a:pt x="0" y="0"/>
                </a:moveTo>
                <a:lnTo>
                  <a:pt x="6004065" y="0"/>
                </a:lnTo>
                <a:lnTo>
                  <a:pt x="6004065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71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9798" y="287329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31526" y="2777023"/>
            <a:ext cx="8356366" cy="5483865"/>
          </a:xfrm>
          <a:custGeom>
            <a:avLst/>
            <a:gdLst/>
            <a:ahLst/>
            <a:cxnLst/>
            <a:rect l="l" t="t" r="r" b="b"/>
            <a:pathLst>
              <a:path w="8356366" h="5483865">
                <a:moveTo>
                  <a:pt x="0" y="0"/>
                </a:moveTo>
                <a:lnTo>
                  <a:pt x="8356366" y="0"/>
                </a:lnTo>
                <a:lnTo>
                  <a:pt x="8356366" y="5483866"/>
                </a:lnTo>
                <a:lnTo>
                  <a:pt x="0" y="5483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16896" y="3103147"/>
            <a:ext cx="8356366" cy="1716853"/>
          </a:xfrm>
          <a:custGeom>
            <a:avLst/>
            <a:gdLst/>
            <a:ahLst/>
            <a:cxnLst/>
            <a:rect l="l" t="t" r="r" b="b"/>
            <a:pathLst>
              <a:path w="8356366" h="1716853">
                <a:moveTo>
                  <a:pt x="0" y="0"/>
                </a:moveTo>
                <a:lnTo>
                  <a:pt x="8356366" y="0"/>
                </a:lnTo>
                <a:lnTo>
                  <a:pt x="8356366" y="1716853"/>
                </a:lnTo>
                <a:lnTo>
                  <a:pt x="0" y="17168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524496" y="2719513"/>
            <a:ext cx="8770425" cy="178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Em trai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00426" y="4835410"/>
            <a:ext cx="6639910" cy="202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Rất ngoan</a:t>
            </a:r>
          </a:p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Chơi đoàn kết với bé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530449" y="8584739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3"/>
                </a:lnTo>
                <a:lnTo>
                  <a:pt x="0" y="832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40335" y="1198949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78119" y="7762183"/>
            <a:ext cx="5102596" cy="997411"/>
            <a:chOff x="0" y="0"/>
            <a:chExt cx="1270136" cy="2482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136" cy="248275"/>
            </a:xfrm>
            <a:custGeom>
              <a:avLst/>
              <a:gdLst/>
              <a:ahLst/>
              <a:cxnLst/>
              <a:rect l="l" t="t" r="r" b="b"/>
              <a:pathLst>
                <a:path w="1270136" h="248275">
                  <a:moveTo>
                    <a:pt x="635068" y="0"/>
                  </a:moveTo>
                  <a:cubicBezTo>
                    <a:pt x="284330" y="0"/>
                    <a:pt x="0" y="55578"/>
                    <a:pt x="0" y="124138"/>
                  </a:cubicBezTo>
                  <a:cubicBezTo>
                    <a:pt x="0" y="192697"/>
                    <a:pt x="284330" y="248275"/>
                    <a:pt x="635068" y="248275"/>
                  </a:cubicBezTo>
                  <a:cubicBezTo>
                    <a:pt x="985806" y="248275"/>
                    <a:pt x="1270136" y="192697"/>
                    <a:pt x="1270136" y="124138"/>
                  </a:cubicBezTo>
                  <a:cubicBezTo>
                    <a:pt x="1270136" y="55578"/>
                    <a:pt x="985806" y="0"/>
                    <a:pt x="635068" y="0"/>
                  </a:cubicBezTo>
                  <a:close/>
                </a:path>
              </a:pathLst>
            </a:custGeom>
            <a:solidFill>
              <a:srgbClr val="D5E4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9075" y="-5299"/>
              <a:ext cx="1031986" cy="230299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45396" y="1350099"/>
            <a:ext cx="5735320" cy="7222626"/>
          </a:xfrm>
          <a:custGeom>
            <a:avLst/>
            <a:gdLst/>
            <a:ahLst/>
            <a:cxnLst/>
            <a:rect l="l" t="t" r="r" b="b"/>
            <a:pathLst>
              <a:path w="5735320" h="7222626">
                <a:moveTo>
                  <a:pt x="0" y="0"/>
                </a:moveTo>
                <a:lnTo>
                  <a:pt x="5735319" y="0"/>
                </a:lnTo>
                <a:lnTo>
                  <a:pt x="5735319" y="7222626"/>
                </a:lnTo>
                <a:lnTo>
                  <a:pt x="0" y="7222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120" t="-86722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158391" y="363470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1693427" y="0"/>
                </a:moveTo>
                <a:lnTo>
                  <a:pt x="0" y="0"/>
                </a:lnTo>
                <a:lnTo>
                  <a:pt x="0" y="2031422"/>
                </a:lnTo>
                <a:lnTo>
                  <a:pt x="1693427" y="2031422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9244" y="2777023"/>
            <a:ext cx="8356366" cy="5483865"/>
          </a:xfrm>
          <a:custGeom>
            <a:avLst/>
            <a:gdLst/>
            <a:ahLst/>
            <a:cxnLst/>
            <a:rect l="l" t="t" r="r" b="b"/>
            <a:pathLst>
              <a:path w="8356366" h="5483865">
                <a:moveTo>
                  <a:pt x="0" y="0"/>
                </a:moveTo>
                <a:lnTo>
                  <a:pt x="8356367" y="0"/>
                </a:lnTo>
                <a:lnTo>
                  <a:pt x="8356367" y="5483866"/>
                </a:lnTo>
                <a:lnTo>
                  <a:pt x="0" y="5483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6274" y="2946444"/>
            <a:ext cx="8356366" cy="1716853"/>
          </a:xfrm>
          <a:custGeom>
            <a:avLst/>
            <a:gdLst/>
            <a:ahLst/>
            <a:cxnLst/>
            <a:rect l="l" t="t" r="r" b="b"/>
            <a:pathLst>
              <a:path w="8356366" h="1716853">
                <a:moveTo>
                  <a:pt x="0" y="0"/>
                </a:moveTo>
                <a:lnTo>
                  <a:pt x="8356366" y="0"/>
                </a:lnTo>
                <a:lnTo>
                  <a:pt x="8356366" y="1716853"/>
                </a:lnTo>
                <a:lnTo>
                  <a:pt x="0" y="17168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38167" y="8584739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3"/>
                </a:lnTo>
                <a:lnTo>
                  <a:pt x="0" y="832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32215" y="2562810"/>
            <a:ext cx="8770425" cy="178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Em gái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26526" y="4695825"/>
            <a:ext cx="6581803" cy="202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Rất ngoan</a:t>
            </a:r>
          </a:p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Chơi đoàn kết với bé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132215" y="1025128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1466781" y="0"/>
                </a:moveTo>
                <a:lnTo>
                  <a:pt x="0" y="0"/>
                </a:lnTo>
                <a:lnTo>
                  <a:pt x="0" y="1441113"/>
                </a:lnTo>
                <a:lnTo>
                  <a:pt x="1466781" y="1441113"/>
                </a:lnTo>
                <a:lnTo>
                  <a:pt x="146678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8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38182" y="2526923"/>
            <a:ext cx="10921118" cy="4884718"/>
          </a:xfrm>
          <a:custGeom>
            <a:avLst/>
            <a:gdLst/>
            <a:ahLst/>
            <a:cxnLst/>
            <a:rect l="l" t="t" r="r" b="b"/>
            <a:pathLst>
              <a:path w="10921118" h="4884718">
                <a:moveTo>
                  <a:pt x="0" y="0"/>
                </a:moveTo>
                <a:lnTo>
                  <a:pt x="10921118" y="0"/>
                </a:lnTo>
                <a:lnTo>
                  <a:pt x="10921118" y="4884718"/>
                </a:lnTo>
                <a:lnTo>
                  <a:pt x="0" y="488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41628" y="2757377"/>
            <a:ext cx="8356366" cy="1716853"/>
          </a:xfrm>
          <a:custGeom>
            <a:avLst/>
            <a:gdLst/>
            <a:ahLst/>
            <a:cxnLst/>
            <a:rect l="l" t="t" r="r" b="b"/>
            <a:pathLst>
              <a:path w="8356366" h="1716853">
                <a:moveTo>
                  <a:pt x="0" y="0"/>
                </a:moveTo>
                <a:lnTo>
                  <a:pt x="8356366" y="0"/>
                </a:lnTo>
                <a:lnTo>
                  <a:pt x="8356366" y="1716854"/>
                </a:lnTo>
                <a:lnTo>
                  <a:pt x="0" y="1716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55274" y="2462172"/>
            <a:ext cx="8356366" cy="178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555EA1"/>
                </a:solidFill>
                <a:latin typeface="Cakerolli"/>
                <a:ea typeface="Cakerolli"/>
                <a:cs typeface="Cakerolli"/>
                <a:sym typeface="Cakerolli"/>
              </a:rPr>
              <a:t>Ông của bé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30422" y="4505351"/>
            <a:ext cx="10006071" cy="202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772D44"/>
                </a:solidFill>
                <a:latin typeface="Cakerolli"/>
                <a:ea typeface="Cakerolli"/>
                <a:cs typeface="Cakerolli"/>
                <a:sym typeface="Cakerolli"/>
              </a:rPr>
              <a:t>Ông đưa bé đi chơi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772D44"/>
                </a:solidFill>
                <a:latin typeface="Cakerolli"/>
                <a:ea typeface="Cakerolli"/>
                <a:cs typeface="Cakerolli"/>
                <a:sym typeface="Cakerolli"/>
              </a:rPr>
              <a:t>Ông yêu thương bé</a:t>
            </a:r>
          </a:p>
        </p:txBody>
      </p:sp>
      <p:sp>
        <p:nvSpPr>
          <p:cNvPr id="6" name="Freeform 6"/>
          <p:cNvSpPr/>
          <p:nvPr/>
        </p:nvSpPr>
        <p:spPr>
          <a:xfrm>
            <a:off x="10419480" y="7634453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62930" y="8466607"/>
            <a:ext cx="5276106" cy="1271176"/>
            <a:chOff x="0" y="0"/>
            <a:chExt cx="1526605" cy="3678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26605" cy="367806"/>
            </a:xfrm>
            <a:custGeom>
              <a:avLst/>
              <a:gdLst/>
              <a:ahLst/>
              <a:cxnLst/>
              <a:rect l="l" t="t" r="r" b="b"/>
              <a:pathLst>
                <a:path w="1526605" h="367806">
                  <a:moveTo>
                    <a:pt x="763302" y="0"/>
                  </a:moveTo>
                  <a:cubicBezTo>
                    <a:pt x="341742" y="0"/>
                    <a:pt x="0" y="82336"/>
                    <a:pt x="0" y="183903"/>
                  </a:cubicBezTo>
                  <a:cubicBezTo>
                    <a:pt x="0" y="285470"/>
                    <a:pt x="341742" y="367806"/>
                    <a:pt x="763302" y="367806"/>
                  </a:cubicBezTo>
                  <a:cubicBezTo>
                    <a:pt x="1184863" y="367806"/>
                    <a:pt x="1526605" y="285470"/>
                    <a:pt x="1526605" y="183903"/>
                  </a:cubicBezTo>
                  <a:cubicBezTo>
                    <a:pt x="1526605" y="82336"/>
                    <a:pt x="1184863" y="0"/>
                    <a:pt x="763302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43119" y="5907"/>
              <a:ext cx="1240367" cy="327417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969921" y="1028700"/>
            <a:ext cx="4662125" cy="8179167"/>
          </a:xfrm>
          <a:custGeom>
            <a:avLst/>
            <a:gdLst/>
            <a:ahLst/>
            <a:cxnLst/>
            <a:rect l="l" t="t" r="r" b="b"/>
            <a:pathLst>
              <a:path w="4662125" h="8179167">
                <a:moveTo>
                  <a:pt x="0" y="0"/>
                </a:moveTo>
                <a:lnTo>
                  <a:pt x="4662125" y="0"/>
                </a:lnTo>
                <a:lnTo>
                  <a:pt x="4662125" y="8179167"/>
                </a:lnTo>
                <a:lnTo>
                  <a:pt x="0" y="8179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57990" y="287329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91710" y="1198949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0" y="0"/>
                </a:moveTo>
                <a:lnTo>
                  <a:pt x="1466781" y="0"/>
                </a:lnTo>
                <a:lnTo>
                  <a:pt x="1466781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09898" y="8732649"/>
            <a:ext cx="4943863" cy="1005133"/>
            <a:chOff x="0" y="0"/>
            <a:chExt cx="1430473" cy="290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0473" cy="290828"/>
            </a:xfrm>
            <a:custGeom>
              <a:avLst/>
              <a:gdLst/>
              <a:ahLst/>
              <a:cxnLst/>
              <a:rect l="l" t="t" r="r" b="b"/>
              <a:pathLst>
                <a:path w="1430473" h="290828">
                  <a:moveTo>
                    <a:pt x="715236" y="0"/>
                  </a:moveTo>
                  <a:cubicBezTo>
                    <a:pt x="320222" y="0"/>
                    <a:pt x="0" y="65104"/>
                    <a:pt x="0" y="145414"/>
                  </a:cubicBezTo>
                  <a:cubicBezTo>
                    <a:pt x="0" y="225724"/>
                    <a:pt x="320222" y="290828"/>
                    <a:pt x="715236" y="290828"/>
                  </a:cubicBezTo>
                  <a:cubicBezTo>
                    <a:pt x="1110250" y="290828"/>
                    <a:pt x="1430473" y="225724"/>
                    <a:pt x="1430473" y="145414"/>
                  </a:cubicBezTo>
                  <a:cubicBezTo>
                    <a:pt x="1430473" y="65104"/>
                    <a:pt x="1110250" y="0"/>
                    <a:pt x="715236" y="0"/>
                  </a:cubicBezTo>
                  <a:close/>
                </a:path>
              </a:pathLst>
            </a:custGeom>
            <a:solidFill>
              <a:srgbClr val="D5E4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4107" y="-1310"/>
              <a:ext cx="1162259" cy="264873"/>
            </a:xfrm>
            <a:prstGeom prst="rect">
              <a:avLst/>
            </a:prstGeom>
          </p:spPr>
          <p:txBody>
            <a:bodyPr lIns="49549" tIns="49549" rIns="49549" bIns="4954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784343"/>
            <a:ext cx="10921118" cy="4884718"/>
          </a:xfrm>
          <a:custGeom>
            <a:avLst/>
            <a:gdLst/>
            <a:ahLst/>
            <a:cxnLst/>
            <a:rect l="l" t="t" r="r" b="b"/>
            <a:pathLst>
              <a:path w="10921118" h="4884718">
                <a:moveTo>
                  <a:pt x="0" y="0"/>
                </a:moveTo>
                <a:lnTo>
                  <a:pt x="10921118" y="0"/>
                </a:lnTo>
                <a:lnTo>
                  <a:pt x="10921118" y="4884718"/>
                </a:lnTo>
                <a:lnTo>
                  <a:pt x="0" y="488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09898" y="1472690"/>
            <a:ext cx="4943863" cy="7785610"/>
          </a:xfrm>
          <a:custGeom>
            <a:avLst/>
            <a:gdLst/>
            <a:ahLst/>
            <a:cxnLst/>
            <a:rect l="l" t="t" r="r" b="b"/>
            <a:pathLst>
              <a:path w="4943863" h="7785610">
                <a:moveTo>
                  <a:pt x="0" y="0"/>
                </a:moveTo>
                <a:lnTo>
                  <a:pt x="4943862" y="0"/>
                </a:lnTo>
                <a:lnTo>
                  <a:pt x="4943862" y="7785610"/>
                </a:lnTo>
                <a:lnTo>
                  <a:pt x="0" y="7785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11076" y="3059227"/>
            <a:ext cx="8356366" cy="1716853"/>
          </a:xfrm>
          <a:custGeom>
            <a:avLst/>
            <a:gdLst/>
            <a:ahLst/>
            <a:cxnLst/>
            <a:rect l="l" t="t" r="r" b="b"/>
            <a:pathLst>
              <a:path w="8356366" h="1716853">
                <a:moveTo>
                  <a:pt x="0" y="0"/>
                </a:moveTo>
                <a:lnTo>
                  <a:pt x="8356366" y="0"/>
                </a:lnTo>
                <a:lnTo>
                  <a:pt x="8356366" y="1716853"/>
                </a:lnTo>
                <a:lnTo>
                  <a:pt x="0" y="1716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09999" y="7853488"/>
            <a:ext cx="2758521" cy="832154"/>
          </a:xfrm>
          <a:custGeom>
            <a:avLst/>
            <a:gdLst/>
            <a:ahLst/>
            <a:cxnLst/>
            <a:rect l="l" t="t" r="r" b="b"/>
            <a:pathLst>
              <a:path w="2758521" h="832154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136583" y="363470"/>
            <a:ext cx="1693426" cy="2031422"/>
          </a:xfrm>
          <a:custGeom>
            <a:avLst/>
            <a:gdLst/>
            <a:ahLst/>
            <a:cxnLst/>
            <a:rect l="l" t="t" r="r" b="b"/>
            <a:pathLst>
              <a:path w="1693426" h="2031422">
                <a:moveTo>
                  <a:pt x="1693427" y="0"/>
                </a:moveTo>
                <a:lnTo>
                  <a:pt x="0" y="0"/>
                </a:lnTo>
                <a:lnTo>
                  <a:pt x="0" y="2031422"/>
                </a:lnTo>
                <a:lnTo>
                  <a:pt x="1693427" y="2031422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04046" y="2675594"/>
            <a:ext cx="8770425" cy="1788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Bà của bé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2813" y="4917820"/>
            <a:ext cx="9841277" cy="3716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Bà rất yêu thương bé</a:t>
            </a:r>
          </a:p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Bà đưa bé đi chơi</a:t>
            </a:r>
          </a:p>
          <a:p>
            <a:pPr algn="ctr">
              <a:lnSpc>
                <a:spcPts val="6719"/>
              </a:lnSpc>
            </a:pPr>
            <a:endParaRPr lang="en-US" sz="4800" b="1">
              <a:solidFill>
                <a:srgbClr val="772D44"/>
              </a:solidFill>
              <a:latin typeface="Cakerolli Medium"/>
              <a:ea typeface="Cakerolli Medium"/>
              <a:cs typeface="Cakerolli Medium"/>
              <a:sym typeface="Cakerolli Medium"/>
            </a:endParaRPr>
          </a:p>
          <a:p>
            <a:pPr algn="ctr">
              <a:lnSpc>
                <a:spcPts val="6719"/>
              </a:lnSpc>
            </a:pPr>
            <a:endParaRPr lang="en-US" sz="4800" b="1">
              <a:solidFill>
                <a:srgbClr val="772D44"/>
              </a:solidFill>
              <a:latin typeface="Cakerolli Medium"/>
              <a:ea typeface="Cakerolli Medium"/>
              <a:cs typeface="Cakerolli Medium"/>
              <a:sym typeface="Cakerolli Medium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953546" y="1028700"/>
            <a:ext cx="1466781" cy="1441113"/>
          </a:xfrm>
          <a:custGeom>
            <a:avLst/>
            <a:gdLst/>
            <a:ahLst/>
            <a:cxnLst/>
            <a:rect l="l" t="t" r="r" b="b"/>
            <a:pathLst>
              <a:path w="1466781" h="1441113">
                <a:moveTo>
                  <a:pt x="1466782" y="0"/>
                </a:moveTo>
                <a:lnTo>
                  <a:pt x="0" y="0"/>
                </a:lnTo>
                <a:lnTo>
                  <a:pt x="0" y="1441113"/>
                </a:lnTo>
                <a:lnTo>
                  <a:pt x="1466782" y="1441113"/>
                </a:lnTo>
                <a:lnTo>
                  <a:pt x="146678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8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6243" y="8656925"/>
            <a:ext cx="1002632" cy="1202750"/>
          </a:xfrm>
          <a:custGeom>
            <a:avLst/>
            <a:gdLst/>
            <a:ahLst/>
            <a:cxnLst/>
            <a:rect l="l" t="t" r="r" b="b"/>
            <a:pathLst>
              <a:path w="1002632" h="1202750">
                <a:moveTo>
                  <a:pt x="0" y="0"/>
                </a:moveTo>
                <a:lnTo>
                  <a:pt x="1002632" y="0"/>
                </a:lnTo>
                <a:lnTo>
                  <a:pt x="1002632" y="1202750"/>
                </a:lnTo>
                <a:lnTo>
                  <a:pt x="0" y="1202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757984" y="8656925"/>
            <a:ext cx="1002632" cy="1202750"/>
          </a:xfrm>
          <a:custGeom>
            <a:avLst/>
            <a:gdLst/>
            <a:ahLst/>
            <a:cxnLst/>
            <a:rect l="l" t="t" r="r" b="b"/>
            <a:pathLst>
              <a:path w="1002632" h="1202750">
                <a:moveTo>
                  <a:pt x="1002632" y="0"/>
                </a:moveTo>
                <a:lnTo>
                  <a:pt x="0" y="0"/>
                </a:lnTo>
                <a:lnTo>
                  <a:pt x="0" y="1202750"/>
                </a:lnTo>
                <a:lnTo>
                  <a:pt x="1002632" y="1202750"/>
                </a:lnTo>
                <a:lnTo>
                  <a:pt x="100263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6243" y="526213"/>
            <a:ext cx="1002632" cy="1202750"/>
          </a:xfrm>
          <a:custGeom>
            <a:avLst/>
            <a:gdLst/>
            <a:ahLst/>
            <a:cxnLst/>
            <a:rect l="l" t="t" r="r" b="b"/>
            <a:pathLst>
              <a:path w="1002632" h="1202750">
                <a:moveTo>
                  <a:pt x="0" y="0"/>
                </a:moveTo>
                <a:lnTo>
                  <a:pt x="1002632" y="0"/>
                </a:lnTo>
                <a:lnTo>
                  <a:pt x="1002632" y="1202750"/>
                </a:lnTo>
                <a:lnTo>
                  <a:pt x="0" y="1202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757984" y="526213"/>
            <a:ext cx="1002632" cy="1202750"/>
          </a:xfrm>
          <a:custGeom>
            <a:avLst/>
            <a:gdLst/>
            <a:ahLst/>
            <a:cxnLst/>
            <a:rect l="l" t="t" r="r" b="b"/>
            <a:pathLst>
              <a:path w="1002632" h="1202750">
                <a:moveTo>
                  <a:pt x="1002632" y="0"/>
                </a:moveTo>
                <a:lnTo>
                  <a:pt x="0" y="0"/>
                </a:lnTo>
                <a:lnTo>
                  <a:pt x="0" y="1202750"/>
                </a:lnTo>
                <a:lnTo>
                  <a:pt x="1002632" y="1202750"/>
                </a:lnTo>
                <a:lnTo>
                  <a:pt x="100263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42268" y="305143"/>
            <a:ext cx="12270941" cy="2521121"/>
          </a:xfrm>
          <a:custGeom>
            <a:avLst/>
            <a:gdLst/>
            <a:ahLst/>
            <a:cxnLst/>
            <a:rect l="l" t="t" r="r" b="b"/>
            <a:pathLst>
              <a:path w="12270941" h="2521121">
                <a:moveTo>
                  <a:pt x="0" y="0"/>
                </a:moveTo>
                <a:lnTo>
                  <a:pt x="12270941" y="0"/>
                </a:lnTo>
                <a:lnTo>
                  <a:pt x="12270941" y="2521120"/>
                </a:lnTo>
                <a:lnTo>
                  <a:pt x="0" y="2521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513695"/>
            <a:ext cx="4845895" cy="4263868"/>
          </a:xfrm>
          <a:custGeom>
            <a:avLst/>
            <a:gdLst/>
            <a:ahLst/>
            <a:cxnLst/>
            <a:rect l="l" t="t" r="r" b="b"/>
            <a:pathLst>
              <a:path w="4845895" h="4263868">
                <a:moveTo>
                  <a:pt x="0" y="0"/>
                </a:moveTo>
                <a:lnTo>
                  <a:pt x="4845895" y="0"/>
                </a:lnTo>
                <a:lnTo>
                  <a:pt x="4845895" y="4263867"/>
                </a:lnTo>
                <a:lnTo>
                  <a:pt x="0" y="4263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21053" y="3513695"/>
            <a:ext cx="4845895" cy="4263868"/>
          </a:xfrm>
          <a:custGeom>
            <a:avLst/>
            <a:gdLst/>
            <a:ahLst/>
            <a:cxnLst/>
            <a:rect l="l" t="t" r="r" b="b"/>
            <a:pathLst>
              <a:path w="4845895" h="4263868">
                <a:moveTo>
                  <a:pt x="0" y="0"/>
                </a:moveTo>
                <a:lnTo>
                  <a:pt x="4845894" y="0"/>
                </a:lnTo>
                <a:lnTo>
                  <a:pt x="4845894" y="4263867"/>
                </a:lnTo>
                <a:lnTo>
                  <a:pt x="0" y="4263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413405" y="3513695"/>
            <a:ext cx="4845895" cy="4263868"/>
          </a:xfrm>
          <a:custGeom>
            <a:avLst/>
            <a:gdLst/>
            <a:ahLst/>
            <a:cxnLst/>
            <a:rect l="l" t="t" r="r" b="b"/>
            <a:pathLst>
              <a:path w="4845895" h="4263868">
                <a:moveTo>
                  <a:pt x="0" y="0"/>
                </a:moveTo>
                <a:lnTo>
                  <a:pt x="4845895" y="0"/>
                </a:lnTo>
                <a:lnTo>
                  <a:pt x="4845895" y="4263867"/>
                </a:lnTo>
                <a:lnTo>
                  <a:pt x="0" y="4263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04794" y="4069217"/>
            <a:ext cx="3093707" cy="3152823"/>
          </a:xfrm>
          <a:custGeom>
            <a:avLst/>
            <a:gdLst/>
            <a:ahLst/>
            <a:cxnLst/>
            <a:rect l="l" t="t" r="r" b="b"/>
            <a:pathLst>
              <a:path w="3093707" h="3152823">
                <a:moveTo>
                  <a:pt x="0" y="0"/>
                </a:moveTo>
                <a:lnTo>
                  <a:pt x="3093707" y="0"/>
                </a:lnTo>
                <a:lnTo>
                  <a:pt x="3093707" y="3152823"/>
                </a:lnTo>
                <a:lnTo>
                  <a:pt x="0" y="3152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871435" y="3992642"/>
            <a:ext cx="3929834" cy="3305973"/>
          </a:xfrm>
          <a:custGeom>
            <a:avLst/>
            <a:gdLst/>
            <a:ahLst/>
            <a:cxnLst/>
            <a:rect l="l" t="t" r="r" b="b"/>
            <a:pathLst>
              <a:path w="3929834" h="3305973">
                <a:moveTo>
                  <a:pt x="0" y="0"/>
                </a:moveTo>
                <a:lnTo>
                  <a:pt x="3929835" y="0"/>
                </a:lnTo>
                <a:lnTo>
                  <a:pt x="3929835" y="3305973"/>
                </a:lnTo>
                <a:lnTo>
                  <a:pt x="0" y="3305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455325" y="3886907"/>
            <a:ext cx="3377350" cy="3335133"/>
          </a:xfrm>
          <a:custGeom>
            <a:avLst/>
            <a:gdLst/>
            <a:ahLst/>
            <a:cxnLst/>
            <a:rect l="l" t="t" r="r" b="b"/>
            <a:pathLst>
              <a:path w="3377350" h="3335133">
                <a:moveTo>
                  <a:pt x="0" y="0"/>
                </a:moveTo>
                <a:lnTo>
                  <a:pt x="3377350" y="0"/>
                </a:lnTo>
                <a:lnTo>
                  <a:pt x="3377350" y="3335133"/>
                </a:lnTo>
                <a:lnTo>
                  <a:pt x="0" y="3335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86395" y="7298615"/>
            <a:ext cx="4530505" cy="930813"/>
          </a:xfrm>
          <a:custGeom>
            <a:avLst/>
            <a:gdLst/>
            <a:ahLst/>
            <a:cxnLst/>
            <a:rect l="l" t="t" r="r" b="b"/>
            <a:pathLst>
              <a:path w="4530505" h="930813">
                <a:moveTo>
                  <a:pt x="0" y="0"/>
                </a:moveTo>
                <a:lnTo>
                  <a:pt x="4530505" y="0"/>
                </a:lnTo>
                <a:lnTo>
                  <a:pt x="4530505" y="930813"/>
                </a:lnTo>
                <a:lnTo>
                  <a:pt x="0" y="9308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78748" y="7298615"/>
            <a:ext cx="4530505" cy="930813"/>
          </a:xfrm>
          <a:custGeom>
            <a:avLst/>
            <a:gdLst/>
            <a:ahLst/>
            <a:cxnLst/>
            <a:rect l="l" t="t" r="r" b="b"/>
            <a:pathLst>
              <a:path w="4530505" h="930813">
                <a:moveTo>
                  <a:pt x="0" y="0"/>
                </a:moveTo>
                <a:lnTo>
                  <a:pt x="4530504" y="0"/>
                </a:lnTo>
                <a:lnTo>
                  <a:pt x="4530504" y="930813"/>
                </a:lnTo>
                <a:lnTo>
                  <a:pt x="0" y="9308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413405" y="7266216"/>
            <a:ext cx="4845895" cy="995611"/>
          </a:xfrm>
          <a:custGeom>
            <a:avLst/>
            <a:gdLst/>
            <a:ahLst/>
            <a:cxnLst/>
            <a:rect l="l" t="t" r="r" b="b"/>
            <a:pathLst>
              <a:path w="4845895" h="995611">
                <a:moveTo>
                  <a:pt x="0" y="0"/>
                </a:moveTo>
                <a:lnTo>
                  <a:pt x="4845895" y="0"/>
                </a:lnTo>
                <a:lnTo>
                  <a:pt x="4845895" y="995611"/>
                </a:lnTo>
                <a:lnTo>
                  <a:pt x="0" y="9956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970726" y="690738"/>
            <a:ext cx="12042483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CÁC HOẠT ĐỘNG TRONG GIA ĐÌNH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0423" y="7250195"/>
            <a:ext cx="4530505" cy="759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555EA1"/>
                </a:solidFill>
                <a:latin typeface="Cakerolli Semi-Bold"/>
                <a:ea typeface="Cakerolli Semi-Bold"/>
                <a:cs typeface="Cakerolli Semi-Bold"/>
                <a:sym typeface="Cakerolli Semi-Bold"/>
              </a:rPr>
              <a:t>Bà đọc sách cho bé nghe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78748" y="7055362"/>
            <a:ext cx="4530505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555EA1"/>
                </a:solidFill>
                <a:latin typeface="Cakerolli Semi-Bold"/>
                <a:ea typeface="Cakerolli Semi-Bold"/>
                <a:cs typeface="Cakerolli Semi-Bold"/>
                <a:sym typeface="Cakerolli Semi-Bold"/>
              </a:rPr>
              <a:t>Chơi đùa cùng nhau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13405" y="7055362"/>
            <a:ext cx="4845895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555EA1"/>
                </a:solidFill>
                <a:latin typeface="Cakerolli Semi-Bold"/>
                <a:ea typeface="Cakerolli Semi-Bold"/>
                <a:cs typeface="Cakerolli Semi-Bold"/>
                <a:sym typeface="Cakerolli Semi-Bold"/>
              </a:rPr>
              <a:t>Bé giúp mẹ nấu cơm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90068" y="8686195"/>
            <a:ext cx="14506724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555EA1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Gia đình là nơi mọi người yêu thương, chăm sóc nhau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234</Words>
  <Application>Microsoft Office PowerPoint</Application>
  <PresentationFormat>Custom</PresentationFormat>
  <Paragraphs>45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Cakerolli Ultra-Bold</vt:lpstr>
      <vt:lpstr>Sigmar One</vt:lpstr>
      <vt:lpstr>Cakerolli Bold</vt:lpstr>
      <vt:lpstr>Paytone One</vt:lpstr>
      <vt:lpstr>Dancing Script</vt:lpstr>
      <vt:lpstr>Faustina</vt:lpstr>
      <vt:lpstr>Cakerolli</vt:lpstr>
      <vt:lpstr>Calibri</vt:lpstr>
      <vt:lpstr>Arial</vt:lpstr>
      <vt:lpstr>Cakerolli Medium</vt:lpstr>
      <vt:lpstr>Cakerolli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KHAM PHA TINH CAM GIA DINH</dc:title>
  <cp:lastModifiedBy>admin</cp:lastModifiedBy>
  <cp:revision>2</cp:revision>
  <dcterms:created xsi:type="dcterms:W3CDTF">2006-08-16T00:00:00Z</dcterms:created>
  <dcterms:modified xsi:type="dcterms:W3CDTF">2025-10-14T18:22:37Z</dcterms:modified>
  <dc:identifier>DAG1mQfT0YE</dc:identifier>
</cp:coreProperties>
</file>