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3209-0DB6-4CA1-8C42-6F4CDCAEB3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7315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HOA H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0000"/>
                </a:solidFill>
              </a:rPr>
              <a:t>Lĩnh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vực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Phát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triển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tài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triển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con </a:t>
            </a:r>
            <a:r>
              <a:rPr lang="en-US" sz="2400" dirty="0" err="1">
                <a:solidFill>
                  <a:srgbClr val="FF0000"/>
                </a:solidFill>
              </a:rPr>
              <a:t>gà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 err="1">
                <a:solidFill>
                  <a:srgbClr val="00B050"/>
                </a:solidFill>
              </a:rPr>
              <a:t>Lứa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tuổi</a:t>
            </a:r>
            <a:r>
              <a:rPr lang="en-US" sz="2400" dirty="0">
                <a:solidFill>
                  <a:srgbClr val="00B050"/>
                </a:solidFill>
              </a:rPr>
              <a:t>: 3-4 </a:t>
            </a:r>
            <a:r>
              <a:rPr lang="en-US" sz="2400" dirty="0" err="1">
                <a:solidFill>
                  <a:srgbClr val="00B050"/>
                </a:solidFill>
              </a:rPr>
              <a:t>tuổi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i1036.photobucket.com/albums/a449/cuahanghuu15/gamedemcon_zpshqc1ro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95600"/>
            <a:ext cx="3238500" cy="242808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4C94A-9585-4020-894B-6CD49EB11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1034254"/>
            <a:ext cx="10001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ga de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418" y="384743"/>
            <a:ext cx="6765582" cy="517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ga ap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66" y="387001"/>
            <a:ext cx="7491034" cy="5404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7222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ết quả hình ảnh cho ga ap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6250"/>
            <a:ext cx="7086600" cy="53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7222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Kết quả hình ảnh cho ga m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2136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722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9" name="Picture 7" descr="C:\Users\admin\Desktop\Dung C2\rooster-58884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56644" cy="5553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5867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qua trung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110113" cy="2286000"/>
          </a:xfrm>
          <a:prstGeom prst="rect">
            <a:avLst/>
          </a:prstGeom>
          <a:noFill/>
        </p:spPr>
      </p:pic>
      <p:sp>
        <p:nvSpPr>
          <p:cNvPr id="5" name="Curved Down Arrow 4"/>
          <p:cNvSpPr/>
          <p:nvPr/>
        </p:nvSpPr>
        <p:spPr>
          <a:xfrm rot="19186275">
            <a:off x="1634793" y="1224667"/>
            <a:ext cx="1600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Kết quả hình ảnh cho ga ap 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975" y="0"/>
            <a:ext cx="3136274" cy="2262578"/>
          </a:xfrm>
          <a:prstGeom prst="rect">
            <a:avLst/>
          </a:prstGeom>
          <a:noFill/>
        </p:spPr>
      </p:pic>
      <p:sp>
        <p:nvSpPr>
          <p:cNvPr id="7" name="Curved Down Arrow 6"/>
          <p:cNvSpPr/>
          <p:nvPr/>
        </p:nvSpPr>
        <p:spPr>
          <a:xfrm rot="2883379">
            <a:off x="6540936" y="1117793"/>
            <a:ext cx="1828800" cy="57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Kết quả hình ảnh cho ga ap 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62200"/>
            <a:ext cx="3048000" cy="2286000"/>
          </a:xfrm>
          <a:prstGeom prst="rect">
            <a:avLst/>
          </a:prstGeom>
          <a:noFill/>
        </p:spPr>
      </p:pic>
      <p:sp>
        <p:nvSpPr>
          <p:cNvPr id="9" name="Curved Down Arrow 8"/>
          <p:cNvSpPr/>
          <p:nvPr/>
        </p:nvSpPr>
        <p:spPr>
          <a:xfrm rot="8087146">
            <a:off x="6312336" y="5335894"/>
            <a:ext cx="1828800" cy="57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3224448">
            <a:off x="1405123" y="5403291"/>
            <a:ext cx="1600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2" name="Picture 8" descr="Kết quả hình ảnh cho ga m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00600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vật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trứng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8" name="Picture 2" descr="Kết quả hình ảnh cho con vị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56539"/>
            <a:ext cx="3205976" cy="2901061"/>
          </a:xfrm>
          <a:prstGeom prst="rect">
            <a:avLst/>
          </a:prstGeom>
          <a:noFill/>
        </p:spPr>
      </p:pic>
      <p:pic>
        <p:nvPicPr>
          <p:cNvPr id="19460" name="Picture 4" descr="Kết quả hình ảnh cho con n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5047"/>
            <a:ext cx="3810000" cy="2857500"/>
          </a:xfrm>
          <a:prstGeom prst="rect">
            <a:avLst/>
          </a:prstGeom>
          <a:noFill/>
        </p:spPr>
      </p:pic>
      <p:pic>
        <p:nvPicPr>
          <p:cNvPr id="19462" name="Picture 6" descr="Kết quả hình ảnh cho con ngỗ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738848"/>
            <a:ext cx="2787805" cy="2966752"/>
          </a:xfrm>
          <a:prstGeom prst="rect">
            <a:avLst/>
          </a:prstGeom>
          <a:noFill/>
        </p:spPr>
      </p:pic>
      <p:pic>
        <p:nvPicPr>
          <p:cNvPr id="19464" name="Picture 8" descr="Kết quả hình ảnh cho con chim bồ câ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3440" y="793595"/>
            <a:ext cx="3732586" cy="278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86163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ỦY BAN NHÂN DÂN QUẬN LONG BIÊN TRƯỜNG MẦM NON HOA HƯỚNG DƯƠNG    Lĩnh vực: Phát triển nhận thức Đề tài: Sự phát triển của con gà         Lứa tuổi: 3-4 tuổi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con vật đẻ trứng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10</cp:revision>
  <dcterms:created xsi:type="dcterms:W3CDTF">2016-11-01T05:44:06Z</dcterms:created>
  <dcterms:modified xsi:type="dcterms:W3CDTF">2025-05-19T15:08:11Z</dcterms:modified>
</cp:coreProperties>
</file>