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60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30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1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2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45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4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1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0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1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99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5434F-884D-4F94-965D-D276F8692CE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8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089150" y="206095"/>
            <a:ext cx="5041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ỦY BAN NHÂN DÂN QUẬN LONG BIÊN </a:t>
            </a:r>
          </a:p>
          <a:p>
            <a:pPr algn="ctr"/>
            <a:r>
              <a:rPr lang="en-US" altLang="en-US" b="1" dirty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TRƯỜNG MẦM NON HOA H</a:t>
            </a:r>
            <a:r>
              <a:rPr lang="vi-VN" altLang="en-US" b="1" dirty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ƯỚNG</a:t>
            </a:r>
            <a:r>
              <a:rPr lang="en-US" altLang="en-US" b="1" dirty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altLang="en-US" b="1" dirty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altLang="en-US" b="1" dirty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endParaRPr lang="en-US" altLang="en-US" dirty="0">
              <a:solidFill>
                <a:srgbClr val="0066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923925" y="3078163"/>
            <a:ext cx="7272338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b="1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079" name="TextBox 7"/>
          <p:cNvSpPr txBox="1">
            <a:spLocks noChangeArrowheads="1"/>
          </p:cNvSpPr>
          <p:nvPr/>
        </p:nvSpPr>
        <p:spPr bwMode="auto">
          <a:xfrm>
            <a:off x="483112" y="3075096"/>
            <a:ext cx="85693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3200" b="1" dirty="0"/>
              <a:t>LĨNH VỰC PHÁT TRIỂN NGÔN NGỮ</a:t>
            </a:r>
            <a:endParaRPr lang="en-US" sz="3200" dirty="0"/>
          </a:p>
          <a:p>
            <a:r>
              <a:rPr lang="en-US" sz="3200" b="1" dirty="0"/>
              <a:t>  </a:t>
            </a:r>
            <a:endParaRPr lang="en-US" sz="3200" dirty="0"/>
          </a:p>
          <a:p>
            <a:r>
              <a:rPr lang="en-US" sz="3200" b="1" dirty="0"/>
              <a:t>   </a:t>
            </a:r>
            <a:r>
              <a:rPr lang="en-US" sz="3200" b="1" dirty="0" err="1"/>
              <a:t>Đề</a:t>
            </a:r>
            <a:r>
              <a:rPr lang="en-US" sz="3200" b="1" dirty="0"/>
              <a:t> </a:t>
            </a:r>
            <a:r>
              <a:rPr lang="en-US" sz="3200" b="1" dirty="0" err="1"/>
              <a:t>tài</a:t>
            </a:r>
            <a:r>
              <a:rPr lang="en-US" sz="3200" b="1" dirty="0"/>
              <a:t>: </a:t>
            </a:r>
            <a:r>
              <a:rPr lang="en-US" sz="3200" b="1" dirty="0" err="1"/>
              <a:t>Truyện</a:t>
            </a:r>
            <a:r>
              <a:rPr lang="en-US" sz="3200" b="1" dirty="0"/>
              <a:t>: </a:t>
            </a:r>
            <a:r>
              <a:rPr lang="en-US" sz="3200" b="1" dirty="0" err="1"/>
              <a:t>Cô</a:t>
            </a:r>
            <a:r>
              <a:rPr lang="en-US" sz="3200" b="1" dirty="0"/>
              <a:t> </a:t>
            </a:r>
            <a:r>
              <a:rPr lang="en-US" sz="3200" b="1" dirty="0" err="1"/>
              <a:t>bé</a:t>
            </a:r>
            <a:r>
              <a:rPr lang="en-US" sz="3200" b="1" dirty="0"/>
              <a:t> </a:t>
            </a:r>
            <a:r>
              <a:rPr lang="en-US" sz="3200" b="1" dirty="0" err="1"/>
              <a:t>quàng</a:t>
            </a:r>
            <a:r>
              <a:rPr lang="en-US" sz="3200" b="1" dirty="0"/>
              <a:t> </a:t>
            </a:r>
            <a:r>
              <a:rPr lang="en-US" sz="3200" b="1" dirty="0" err="1"/>
              <a:t>khăn</a:t>
            </a:r>
            <a:r>
              <a:rPr lang="en-US" sz="3200" b="1" dirty="0"/>
              <a:t> </a:t>
            </a:r>
            <a:r>
              <a:rPr lang="en-US" sz="3200" b="1" dirty="0" err="1"/>
              <a:t>đỏ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52400" y="4761976"/>
            <a:ext cx="8915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b="1" dirty="0">
              <a:ln w="0"/>
              <a:solidFill>
                <a:schemeClr val="tx2"/>
              </a:solidFill>
              <a:effectLst>
                <a:reflection blurRad="6350" stA="53000" endA="300" endPos="35500" dir="5400000" sy="-90000" algn="bl" rotWithShape="0"/>
              </a:effectLst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en-US" b="1" dirty="0" err="1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Lứa</a:t>
            </a:r>
            <a:r>
              <a:rPr lang="en-US" b="1" dirty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tuổi</a:t>
            </a:r>
            <a:r>
              <a:rPr lang="en-US" b="1" dirty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: </a:t>
            </a:r>
            <a:r>
              <a:rPr lang="en-US" b="1" dirty="0" err="1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Mẫu</a:t>
            </a:r>
            <a:r>
              <a:rPr lang="en-US" b="1" dirty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giáo</a:t>
            </a:r>
            <a:r>
              <a:rPr lang="en-US" b="1" dirty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BÉ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3ADE2F-0932-4600-A29B-2BBB0E66A6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975" y="1141042"/>
            <a:ext cx="1238250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073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</p:spPr>
      </p:pic>
      <p:sp>
        <p:nvSpPr>
          <p:cNvPr id="3" name="TextBox 2"/>
          <p:cNvSpPr txBox="1"/>
          <p:nvPr/>
        </p:nvSpPr>
        <p:spPr>
          <a:xfrm>
            <a:off x="5181600" y="0"/>
            <a:ext cx="3352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0693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0" y="0"/>
            <a:ext cx="365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5028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374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5316794" y="0"/>
            <a:ext cx="381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24150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5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4953000" y="0"/>
            <a:ext cx="388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Ai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78129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</p:spPr>
      </p:pic>
    </p:spTree>
    <p:extLst>
      <p:ext uri="{BB962C8B-B14F-4D97-AF65-F5344CB8AC3E}">
        <p14:creationId xmlns:p14="http://schemas.microsoft.com/office/powerpoint/2010/main" val="158063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147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8</cp:revision>
  <dcterms:created xsi:type="dcterms:W3CDTF">2024-10-04T08:24:45Z</dcterms:created>
  <dcterms:modified xsi:type="dcterms:W3CDTF">2025-05-19T15:04:45Z</dcterms:modified>
</cp:coreProperties>
</file>