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69" r:id="rId4"/>
    <p:sldId id="354" r:id="rId5"/>
    <p:sldId id="355" r:id="rId6"/>
    <p:sldId id="356" r:id="rId7"/>
    <p:sldId id="357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HOA H</a:t>
            </a:r>
            <a:r>
              <a:rPr lang="vi-VN" altLang="en-US" sz="2000" b="1" dirty="0">
                <a:solidFill>
                  <a:srgbClr val="FF0066"/>
                </a:solidFill>
              </a:rPr>
              <a:t>ƯỚNG</a:t>
            </a:r>
            <a:r>
              <a:rPr lang="en-US" altLang="en-US" sz="2000" b="1" dirty="0">
                <a:solidFill>
                  <a:srgbClr val="FF0066"/>
                </a:solidFill>
              </a:rPr>
              <a:t> D</a:t>
            </a:r>
            <a:r>
              <a:rPr lang="vi-VN" altLang="en-US" sz="2000" b="1" dirty="0">
                <a:solidFill>
                  <a:srgbClr val="FF0066"/>
                </a:solidFill>
              </a:rPr>
              <a:t>ƯƠ</a:t>
            </a:r>
            <a:r>
              <a:rPr lang="en-US" altLang="en-US" sz="2000" b="1" dirty="0">
                <a:solidFill>
                  <a:srgbClr val="FF0066"/>
                </a:solidFill>
              </a:rPr>
              <a:t>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TDGH: Bò chui qua cổng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55C4E3EF-ACCE-4DA4-B42B-D41D75EEA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50" y="6093296"/>
            <a:ext cx="609600" cy="609600"/>
          </a:xfrm>
          <a:prstGeom prst="rect">
            <a:avLst/>
          </a:prstGeom>
        </p:spPr>
      </p:pic>
      <p:pic>
        <p:nvPicPr>
          <p:cNvPr id="7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2F0E9066-5D3F-4BD9-A6B7-019C8CF80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850" y="6245696"/>
            <a:ext cx="609600" cy="609600"/>
          </a:xfrm>
          <a:prstGeom prst="rect">
            <a:avLst/>
          </a:prstGeom>
        </p:spPr>
      </p:pic>
      <p:pic>
        <p:nvPicPr>
          <p:cNvPr id="8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BEF3596B-6E79-4596-B89C-F7A30C596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7250" y="6398096"/>
            <a:ext cx="609600" cy="609600"/>
          </a:xfrm>
          <a:prstGeom prst="rect">
            <a:avLst/>
          </a:prstGeom>
        </p:spPr>
      </p:pic>
      <p:pic>
        <p:nvPicPr>
          <p:cNvPr id="9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3D4CA39E-14DE-49EF-9AAB-34B2CD251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9650" y="65504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74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74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174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mute="1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C3DD8-6A70-4628-B44F-69DAB647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19" y="1627188"/>
            <a:ext cx="2798851" cy="4972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96456-A4A1-4408-B7E7-0912243E27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EFEE"/>
              </a:clrFrom>
              <a:clrTo>
                <a:srgbClr val="F3EF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0" y="2132856"/>
            <a:ext cx="3429000" cy="3429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5758830" y="5013233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965857" y="5518335"/>
              <a:ext cx="492205" cy="50184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5364088" y="5013233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673202" y="5518335"/>
              <a:ext cx="492205" cy="50184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8F52B5-BE46-4FD4-9E57-1D784A15E237}"/>
                </a:ext>
              </a:extLst>
            </p:cNvPr>
            <p:cNvSpPr/>
            <p:nvPr/>
          </p:nvSpPr>
          <p:spPr>
            <a:xfrm>
              <a:off x="4321274" y="5518335"/>
              <a:ext cx="492205" cy="50184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56888C9-1796-4E0F-941D-8C7381251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33" y="1871613"/>
            <a:ext cx="2495876" cy="4437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8E542-E22C-4DDB-B760-CB70D4C5C7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74" y="1924053"/>
            <a:ext cx="2575252" cy="3009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866FC4-AFB3-419D-8931-3FE83644DA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09" y="1881127"/>
            <a:ext cx="2575252" cy="30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6012160" y="5229200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800748" y="5769260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6C8DE9-1353-47E2-B378-7BCA1F635CAD}"/>
                </a:ext>
              </a:extLst>
            </p:cNvPr>
            <p:cNvSpPr/>
            <p:nvPr/>
          </p:nvSpPr>
          <p:spPr>
            <a:xfrm>
              <a:off x="4089443" y="5277294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D3D2C7-E7D2-410F-AC58-3C63F17C456F}"/>
                </a:ext>
              </a:extLst>
            </p:cNvPr>
            <p:cNvSpPr/>
            <p:nvPr/>
          </p:nvSpPr>
          <p:spPr>
            <a:xfrm>
              <a:off x="4373327" y="5760305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4C561DD-A8D1-41BC-93E2-C1BA0ED4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41" y="1293567"/>
            <a:ext cx="3146040" cy="5589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ED382-99F2-4C53-94A3-E9AF516A9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4" b="9658"/>
          <a:stretch/>
        </p:blipFill>
        <p:spPr>
          <a:xfrm>
            <a:off x="4514850" y="2061627"/>
            <a:ext cx="4189747" cy="2823999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84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5429318" y="5227588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795200" y="5789575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6C8DE9-1353-47E2-B378-7BCA1F635CAD}"/>
                </a:ext>
              </a:extLst>
            </p:cNvPr>
            <p:cNvSpPr/>
            <p:nvPr/>
          </p:nvSpPr>
          <p:spPr>
            <a:xfrm>
              <a:off x="3793530" y="5277294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D3D2C7-E7D2-410F-AC58-3C63F17C456F}"/>
                </a:ext>
              </a:extLst>
            </p:cNvPr>
            <p:cNvSpPr/>
            <p:nvPr/>
          </p:nvSpPr>
          <p:spPr>
            <a:xfrm>
              <a:off x="4373327" y="5807980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14340E-C4DD-4696-8E4D-D96492D76CB9}"/>
                </a:ext>
              </a:extLst>
            </p:cNvPr>
            <p:cNvSpPr/>
            <p:nvPr/>
          </p:nvSpPr>
          <p:spPr>
            <a:xfrm>
              <a:off x="4373327" y="5311359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5E62B3-1EB6-4312-AE19-77B2E3CE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9" y="1088231"/>
            <a:ext cx="3551019" cy="6308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1589E-BDE3-49C8-9D44-ED99E6084B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18" y="1988840"/>
            <a:ext cx="1440160" cy="1440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4E8C1C-2602-4489-9833-1041037BC2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4" y="1987228"/>
            <a:ext cx="1440160" cy="144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A8D64E-CA85-44CF-A589-69D1C847A6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9" y="3609020"/>
            <a:ext cx="1440160" cy="1440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1FA456-3E9C-4523-8B31-CFAF4C7E0C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4" y="360740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7674472" y="3243309"/>
            <a:ext cx="1290016" cy="120254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795200" y="5978066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6C8DE9-1353-47E2-B378-7BCA1F635CAD}"/>
                </a:ext>
              </a:extLst>
            </p:cNvPr>
            <p:cNvSpPr/>
            <p:nvPr/>
          </p:nvSpPr>
          <p:spPr>
            <a:xfrm>
              <a:off x="3793530" y="5277294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D3D2C7-E7D2-410F-AC58-3C63F17C456F}"/>
                </a:ext>
              </a:extLst>
            </p:cNvPr>
            <p:cNvSpPr/>
            <p:nvPr/>
          </p:nvSpPr>
          <p:spPr>
            <a:xfrm>
              <a:off x="4395651" y="5978066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14340E-C4DD-4696-8E4D-D96492D76CB9}"/>
                </a:ext>
              </a:extLst>
            </p:cNvPr>
            <p:cNvSpPr/>
            <p:nvPr/>
          </p:nvSpPr>
          <p:spPr>
            <a:xfrm>
              <a:off x="4395651" y="5280658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E9085F1-D771-47E7-9897-59F0CB677787}"/>
                </a:ext>
              </a:extLst>
            </p:cNvPr>
            <p:cNvSpPr/>
            <p:nvPr/>
          </p:nvSpPr>
          <p:spPr>
            <a:xfrm>
              <a:off x="4071247" y="5636230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9F4697-65F5-42E2-A67A-C8EB8DFD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876054"/>
            <a:ext cx="3367084" cy="5981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870E3-92E7-486A-A617-04577F4C1A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68" y="1472738"/>
            <a:ext cx="1495055" cy="1990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10415C-3520-4C7A-B679-E2C84610D4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45" y="1436632"/>
            <a:ext cx="1495055" cy="1990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19DC8F-A7A2-4296-ABD5-D0BEB4338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47" y="2932007"/>
            <a:ext cx="1495055" cy="19907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6DE76C-F60A-43A6-8BBE-E22A1DB764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44" y="4445851"/>
            <a:ext cx="1495055" cy="19907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5E0E48-AF43-4796-AA1E-EAC3733323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08" y="4445851"/>
            <a:ext cx="1495055" cy="19907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91DBF8-112A-4D15-848A-816EC05068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86" y="1472738"/>
            <a:ext cx="1495055" cy="19907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AA8258-8A9E-4239-8EDC-40F785B3C0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3" y="1436632"/>
            <a:ext cx="1495055" cy="19907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7B8AB4-7E49-42D3-8DF5-793BF71AE9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65" y="2932007"/>
            <a:ext cx="1495055" cy="19907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4B1A8B-4113-4F9E-A261-CED546E3F0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62" y="4445851"/>
            <a:ext cx="1495055" cy="19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5D4A1-A0E1-41CB-BC22-B01C325EC31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" y="486203"/>
            <a:ext cx="2920719" cy="2926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77908-9596-462B-9D89-90E3A9FD85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r="26759"/>
          <a:stretch/>
        </p:blipFill>
        <p:spPr>
          <a:xfrm>
            <a:off x="4200470" y="3210466"/>
            <a:ext cx="1492376" cy="29267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F23DA8-FAA1-4D5B-A9AF-7454AA736A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r="26759"/>
          <a:stretch/>
        </p:blipFill>
        <p:spPr>
          <a:xfrm>
            <a:off x="5656805" y="3210466"/>
            <a:ext cx="1492376" cy="29267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31792D-1CB4-49F9-87D5-09A25AD6E1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r="26759"/>
          <a:stretch/>
        </p:blipFill>
        <p:spPr>
          <a:xfrm>
            <a:off x="7265862" y="3210466"/>
            <a:ext cx="1492376" cy="29267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687</TotalTime>
  <Words>230</Words>
  <Application>Microsoft Office PowerPoint</Application>
  <PresentationFormat>On-screen Show (4:3)</PresentationFormat>
  <Paragraphs>33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Techsi.vn</cp:lastModifiedBy>
  <cp:revision>41</cp:revision>
  <dcterms:created xsi:type="dcterms:W3CDTF">2018-10-20T02:47:09Z</dcterms:created>
  <dcterms:modified xsi:type="dcterms:W3CDTF">2024-10-29T06:04:36Z</dcterms:modified>
</cp:coreProperties>
</file>