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3"/>
  </p:notesMasterIdLst>
  <p:sldIdLst>
    <p:sldId id="280" r:id="rId3"/>
    <p:sldId id="269" r:id="rId4"/>
    <p:sldId id="354" r:id="rId5"/>
    <p:sldId id="355" r:id="rId6"/>
    <p:sldId id="356" r:id="rId7"/>
    <p:sldId id="357" r:id="rId8"/>
    <p:sldId id="272" r:id="rId9"/>
    <p:sldId id="344" r:id="rId10"/>
    <p:sldId id="284" r:id="rId11"/>
    <p:sldId id="279" r:id="rId12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9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E531251-1D27-4635-8E8E-D38023076A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C1EE4B-DC96-4958-9792-10F644FC0C4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E22617D-D0DF-400E-BA01-578EC8747C62}" type="datetimeFigureOut">
              <a:rPr lang="en-US"/>
              <a:pPr>
                <a:defRPr/>
              </a:pPr>
              <a:t>9/26/2024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329BA18-3802-4864-8CFD-B573DC0784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28A54CD-8CDB-4539-A84E-41EA7E8A83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5A9676-0623-4E36-81AF-7F3F57AA71C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14145-9DF1-4597-A898-E5311C1F69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76DF89E9-FA6F-4214-81EB-FCDC291E4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DF226DC-8DBD-4252-B192-239A0807E8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118592-C65F-44F1-8EB2-22C9B741C4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CDFAB7-ACC1-4982-B7F9-5C17C5BE59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1BA39-DC29-4813-8EC5-35570480F22C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448467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16A00D-4ABD-4C42-B22A-05CF2056AE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1242FA-F2D5-4D7B-A327-735FD0DDC6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9DD183-77AB-4BBF-8CFE-DEEF8D7C73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EAB97-F2EB-4E59-A91C-312B73D40CA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603007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507EB7-850C-417E-9576-CCC4ECBE13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C2641E-AD8C-4949-A53C-4907FFF11F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406A0D-8C71-418F-8BD0-ECA85899EA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845A3-9369-4B8C-93DE-2A07C7A72F3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04254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8971A1-18CA-4225-9E66-C20E17E321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82932D-61D7-41F0-B41E-24B69AE73E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27FF53-DCB4-4F20-868B-F53A277F84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DB67F-B864-4AE9-9FBE-218D304FBCD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167346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9A67E1D0-CA26-4F03-BF4F-F123FBE824D1}"/>
              </a:ext>
            </a:extLst>
          </p:cNvPr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>
              <a:extLst>
                <a:ext uri="{FF2B5EF4-FFF2-40B4-BE49-F238E27FC236}">
                  <a16:creationId xmlns:a16="http://schemas.microsoft.com/office/drawing/2014/main" id="{0B4AD2E1-D2CD-4757-BB50-4E5EBD39731D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 sz="240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6" name="Oval 4">
              <a:extLst>
                <a:ext uri="{FF2B5EF4-FFF2-40B4-BE49-F238E27FC236}">
                  <a16:creationId xmlns:a16="http://schemas.microsoft.com/office/drawing/2014/main" id="{EB2929F0-5751-4F9A-BCD6-DF5F9DEF0D84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 sz="240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7" name="Oval 5">
              <a:extLst>
                <a:ext uri="{FF2B5EF4-FFF2-40B4-BE49-F238E27FC236}">
                  <a16:creationId xmlns:a16="http://schemas.microsoft.com/office/drawing/2014/main" id="{624EA51D-624F-4D57-B5C8-D5DEB18A2E19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lvl1pPr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 sz="240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8" name="Oval 6">
              <a:extLst>
                <a:ext uri="{FF2B5EF4-FFF2-40B4-BE49-F238E27FC236}">
                  <a16:creationId xmlns:a16="http://schemas.microsoft.com/office/drawing/2014/main" id="{1860D41A-6FA4-4D96-B09A-7581A194FF56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 sz="240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9" name="Oval 7">
              <a:extLst>
                <a:ext uri="{FF2B5EF4-FFF2-40B4-BE49-F238E27FC236}">
                  <a16:creationId xmlns:a16="http://schemas.microsoft.com/office/drawing/2014/main" id="{C2F483BC-FC52-4639-8BD2-3BDDFC2B5580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 sz="240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10" name="Oval 8">
              <a:extLst>
                <a:ext uri="{FF2B5EF4-FFF2-40B4-BE49-F238E27FC236}">
                  <a16:creationId xmlns:a16="http://schemas.microsoft.com/office/drawing/2014/main" id="{A14D79DB-AC41-434B-B885-2DF496A449D8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lvl1pPr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 sz="2400">
                <a:latin typeface="Times New Roman" panose="02020603050405020304" pitchFamily="18" charset="0"/>
                <a:cs typeface="+mn-cs"/>
              </a:endParaRPr>
            </a:p>
          </p:txBody>
        </p:sp>
      </p:grpSp>
      <p:sp>
        <p:nvSpPr>
          <p:cNvPr id="2355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2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355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B6392B97-AEA4-4642-BF20-FCD0E570FA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7F8BEF4C-6804-42F4-A6F8-BC00BABD42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CA55CA41-D61E-4F88-A73C-90A9F5933E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0A46BEC-6592-4BBA-903F-D2771C4AE2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6565448"/>
      </p:ext>
    </p:extLst>
  </p:cSld>
  <p:clrMapOvr>
    <a:masterClrMapping/>
  </p:clrMapOvr>
  <p:transition spd="slow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C33491FE-BA2C-4BE6-9783-E9D10E9C8C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A2791D98-625B-4C8F-8223-2B2BB31B5A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FC050EB4-0200-4524-B91E-A664743546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7691A-8669-4A06-80EA-AB5BB6E4F2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0272384"/>
      </p:ext>
    </p:extLst>
  </p:cSld>
  <p:clrMapOvr>
    <a:masterClrMapping/>
  </p:clrMapOvr>
  <p:transition spd="slow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2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DC00E6A3-FDD5-4F34-95E8-F9C9361DA3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4610461D-6DDC-4DD5-B141-0C7BEB3F10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FC053592-BFFE-477C-8FBF-37DAC4BAFB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BADD0-720B-40AF-BD42-81316CC2D0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0679440"/>
      </p:ext>
    </p:extLst>
  </p:cSld>
  <p:clrMapOvr>
    <a:masterClrMapping/>
  </p:clrMapOvr>
  <p:transition spd="slow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878D97D2-6A92-491F-B51F-E2FFDAA01F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012DE173-BF11-440C-A14C-2DADD18BDE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311B0649-0804-4CAF-8C5A-F8E57848C3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9516A-BD2E-441F-A27B-8881C9BFDF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6003216"/>
      </p:ext>
    </p:extLst>
  </p:cSld>
  <p:clrMapOvr>
    <a:masterClrMapping/>
  </p:clrMapOvr>
  <p:transition spd="slow"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FAF6DCB4-3A41-4B2F-8ADE-9C8922858C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7DA885BB-E8B6-46DA-8D32-D6CA84990D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9D26C0FF-5882-41D7-97B4-B723556160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18090-C355-4654-B2F5-089225582C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3279226"/>
      </p:ext>
    </p:extLst>
  </p:cSld>
  <p:clrMapOvr>
    <a:masterClrMapping/>
  </p:clrMapOvr>
  <p:transition spd="slow">
    <p:randomBa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29BB6E98-376B-481C-BC3B-0962BB07DB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B8C68BE6-8025-48A9-B329-48D7EA4A1A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267E59B-DDE7-48B1-A985-E8E594083E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E24BE-9F13-418A-ACC9-F855352CAC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8192135"/>
      </p:ext>
    </p:extLst>
  </p:cSld>
  <p:clrMapOvr>
    <a:masterClrMapping/>
  </p:clrMapOvr>
  <p:transition spd="slow">
    <p:randomBar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173D4B89-1934-4A43-AB6C-10002946AD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593ECC3C-8B61-4BCC-9CE2-60C505A912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E53C23A-65B7-4412-A17F-7C1888DE81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86F89-CA78-487A-8D8C-D4DAC52A62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989635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1958BEE-7D00-4FB4-A74A-EDE45AF9C7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5C688E-E142-408D-82F4-1DDC176D7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5E3845-AE9D-44EE-961A-0F1826A979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5649B2-EC6A-4D2C-B972-203B14E727F4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9373042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7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97D1EBA2-5C4F-445A-945A-9D6B5A5A9E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19235DCF-E9A0-44DD-9082-5F929D3AFA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2C7A4FD7-5AFD-4AA5-BF12-B988C53494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6E300-FCF0-4D70-8762-01317AEECA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499169"/>
      </p:ext>
    </p:extLst>
  </p:cSld>
  <p:clrMapOvr>
    <a:masterClrMapping/>
  </p:clrMapOvr>
  <p:transition spd="slow">
    <p:randomBar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D02E0F73-92DA-40D4-9B88-7D4B34B59C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6953050F-D16A-4976-81A7-5BE5BD7DF9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15160A5E-D68D-47FE-AA50-32F584F510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C538A-9E21-424B-BD5D-FA33FB0A2A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117552"/>
      </p:ext>
    </p:extLst>
  </p:cSld>
  <p:clrMapOvr>
    <a:masterClrMapping/>
  </p:clrMapOvr>
  <p:transition spd="slow">
    <p:randomBar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DD0C3711-5777-4060-90EC-DBFA6E6A1B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42D0D7EB-30C3-433A-B5F7-71C66EA9E6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DC73C978-1396-4E0E-9655-718B1BA66A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4E846-0446-4097-8400-6CC3E04DCF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2264970"/>
      </p:ext>
    </p:extLst>
  </p:cSld>
  <p:clrMapOvr>
    <a:masterClrMapping/>
  </p:clrMapOvr>
  <p:transition spd="slow">
    <p:randomBar dir="vert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8"/>
            <a:ext cx="2057400" cy="58562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8"/>
            <a:ext cx="6019800" cy="58562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389A4C85-70F2-4B7A-B32D-B1500D71B4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FEDF9251-3D39-4475-A9AE-277F21DB08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0FC7EC89-CBC6-4891-A695-F3B969FC93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05907-F88D-49AB-AF48-17F3ABA2C4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882200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D1BE58F-ECBE-434C-BC92-858598DA1C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14BC2E-50F3-420B-AA71-0C238C9B34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CC4FED-1A8C-4993-AA8B-66D83354AC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97D4-6FD7-4F13-A813-399A61064BF6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63097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93FCE3-5820-4864-8526-8CAAF9A282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EDC12C-4FB4-43CD-B432-AEFEBFE673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876444-DB11-4D39-8306-F01D675DCB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FA303-327C-4718-9888-03F14663AE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20042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413F9-EE14-4218-AFA6-207EE2E6CF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8B4F553-1B26-436D-BC9C-36305038C0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53BCA11-8074-4B2F-A098-DFD63674A2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3539F-378F-4B4B-B8FE-C413698242F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181807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FF5015F-A056-451F-ACAB-5FDFFED7F8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CC733DC-9EDC-49FB-9F0E-B7D32DCF08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555466B-5C78-4556-8A0A-D2CE8DEDB4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F5E42-F375-4AD6-AB5D-D23F8288116C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311844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A568BEA-1698-48DF-B201-B5B8200216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5C0F94A-0B4D-462D-9467-253236389E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258D2C7-D113-4C1A-81C1-6EC71B840E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6F5FA-3E5F-42E4-9F67-95B5D2CEE440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780468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CF8A35-AA38-4272-A5B2-25CE4D74FF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D1C19C-5307-495B-B1F6-D5D73CC9E5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971EDB-E40E-4B1B-B249-F7CD5717B5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E6FB5-B980-4F05-8102-7F203AB84F0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99327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5AFD1D-6C10-4DCD-9EB2-AD30BA29C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BD8BCD-09FD-4E40-980D-ADC31C8D6C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F72ACC-88B6-4C90-B5E2-F36866404A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E8F93-538D-42AA-9FBA-DDE841403CBF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33930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57ABE15-22A8-449A-BE79-DA3BBBC890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907D5AA-2168-45A1-84F6-1996EDBF5D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Click to edit Master text styles</a:t>
            </a:r>
          </a:p>
          <a:p>
            <a:pPr lvl="1"/>
            <a:r>
              <a:rPr lang="vi-VN" altLang="en-US"/>
              <a:t>Second level</a:t>
            </a:r>
          </a:p>
          <a:p>
            <a:pPr lvl="2"/>
            <a:r>
              <a:rPr lang="vi-VN" altLang="en-US"/>
              <a:t>Third level</a:t>
            </a:r>
          </a:p>
          <a:p>
            <a:pPr lvl="3"/>
            <a:r>
              <a:rPr lang="vi-VN" altLang="en-US"/>
              <a:t>Fourth level</a:t>
            </a:r>
          </a:p>
          <a:p>
            <a:pPr lvl="4"/>
            <a:r>
              <a:rPr lang="vi-VN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C9B63DF-476A-4E20-8645-01D9AE05CCE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774A744-40F3-492B-B265-7822D4A0A54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8B89F31-1773-4330-A734-5598BDFC17C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6CAA9D07-E718-48E7-AF36-C5F19101E98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4CBC96D7-4E2D-4632-A846-D00CED2EE353}"/>
              </a:ext>
            </a:extLst>
          </p:cNvPr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>
              <a:extLst>
                <a:ext uri="{FF2B5EF4-FFF2-40B4-BE49-F238E27FC236}">
                  <a16:creationId xmlns:a16="http://schemas.microsoft.com/office/drawing/2014/main" id="{E51ED333-F700-453F-A82D-1C2242652379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 sz="240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1033" name="Oval 4">
              <a:extLst>
                <a:ext uri="{FF2B5EF4-FFF2-40B4-BE49-F238E27FC236}">
                  <a16:creationId xmlns:a16="http://schemas.microsoft.com/office/drawing/2014/main" id="{711C4ED1-138B-43B1-8F5E-B2EA4968E48A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 sz="240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1034" name="Oval 5">
              <a:extLst>
                <a:ext uri="{FF2B5EF4-FFF2-40B4-BE49-F238E27FC236}">
                  <a16:creationId xmlns:a16="http://schemas.microsoft.com/office/drawing/2014/main" id="{A53861AF-A138-4458-9D54-792CE6AFF660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 sz="240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1035" name="Oval 6">
              <a:extLst>
                <a:ext uri="{FF2B5EF4-FFF2-40B4-BE49-F238E27FC236}">
                  <a16:creationId xmlns:a16="http://schemas.microsoft.com/office/drawing/2014/main" id="{91E14A93-7C08-4D6E-8E40-620A4AE82C2E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lvl1pPr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 sz="2400">
                <a:latin typeface="Times New Roman" panose="02020603050405020304" pitchFamily="18" charset="0"/>
                <a:cs typeface="+mn-cs"/>
              </a:endParaRPr>
            </a:p>
          </p:txBody>
        </p:sp>
        <p:sp>
          <p:nvSpPr>
            <p:cNvPr id="1036" name="Oval 7">
              <a:extLst>
                <a:ext uri="{FF2B5EF4-FFF2-40B4-BE49-F238E27FC236}">
                  <a16:creationId xmlns:a16="http://schemas.microsoft.com/office/drawing/2014/main" id="{1B9A660F-37D4-46D8-931B-B8E1BA4214D6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lvl1pPr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 sz="2400">
                <a:latin typeface="Times New Roman" panose="02020603050405020304" pitchFamily="18" charset="0"/>
                <a:cs typeface="+mn-cs"/>
              </a:endParaRPr>
            </a:p>
          </p:txBody>
        </p:sp>
      </p:grpSp>
      <p:sp>
        <p:nvSpPr>
          <p:cNvPr id="2051" name="Rectangle 8">
            <a:extLst>
              <a:ext uri="{FF2B5EF4-FFF2-40B4-BE49-F238E27FC236}">
                <a16:creationId xmlns:a16="http://schemas.microsoft.com/office/drawing/2014/main" id="{50D59593-4A71-4103-B15C-AEFAB1AC22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34505" name="Rectangle 9">
            <a:extLst>
              <a:ext uri="{FF2B5EF4-FFF2-40B4-BE49-F238E27FC236}">
                <a16:creationId xmlns:a16="http://schemas.microsoft.com/office/drawing/2014/main" id="{9CA0B6D7-B0B9-4836-A829-4C6C55E12BC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4506" name="Rectangle 10">
            <a:extLst>
              <a:ext uri="{FF2B5EF4-FFF2-40B4-BE49-F238E27FC236}">
                <a16:creationId xmlns:a16="http://schemas.microsoft.com/office/drawing/2014/main" id="{45D4386A-85F2-4B5F-90F3-160E918D028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4507" name="Rectangle 11">
            <a:extLst>
              <a:ext uri="{FF2B5EF4-FFF2-40B4-BE49-F238E27FC236}">
                <a16:creationId xmlns:a16="http://schemas.microsoft.com/office/drawing/2014/main" id="{FC4B22B2-F361-44BA-AD96-4C2290C500C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E45B76C2-5FDD-4175-B253-0D6C37F346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Rectangle 12">
            <a:extLst>
              <a:ext uri="{FF2B5EF4-FFF2-40B4-BE49-F238E27FC236}">
                <a16:creationId xmlns:a16="http://schemas.microsoft.com/office/drawing/2014/main" id="{51A1F75A-DDC4-4883-A509-F6C13DEC09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randomBar dir="vert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wmf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wmf"/><Relationship Id="rId9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7" Type="http://schemas.openxmlformats.org/officeDocument/2006/relationships/image" Target="../media/image26.jpg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5.jpg"/><Relationship Id="rId5" Type="http://schemas.openxmlformats.org/officeDocument/2006/relationships/image" Target="../media/image24.gif"/><Relationship Id="rId4" Type="http://schemas.openxmlformats.org/officeDocument/2006/relationships/image" Target="../media/image2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7073915-C02C-4F20-BCE0-3AA300B461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dirty="0"/>
          </a:p>
          <a:p>
            <a:pPr eaLnBrk="1" hangingPunct="1">
              <a:buFontTx/>
              <a:buNone/>
            </a:pPr>
            <a:r>
              <a:rPr lang="en-US" altLang="en-US"/>
              <a:t> </a:t>
            </a:r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  <p:pic>
        <p:nvPicPr>
          <p:cNvPr id="5123" name="Picture 3" descr="TULIP">
            <a:extLst>
              <a:ext uri="{FF2B5EF4-FFF2-40B4-BE49-F238E27FC236}">
                <a16:creationId xmlns:a16="http://schemas.microsoft.com/office/drawing/2014/main" id="{DF786C94-68F8-431E-812C-C3EC633BCE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0" y="5600700"/>
            <a:ext cx="12382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TULIP">
            <a:extLst>
              <a:ext uri="{FF2B5EF4-FFF2-40B4-BE49-F238E27FC236}">
                <a16:creationId xmlns:a16="http://schemas.microsoft.com/office/drawing/2014/main" id="{3E9435A3-0DD5-4282-A174-23C975EE9F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5600700"/>
            <a:ext cx="12382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TULIP">
            <a:extLst>
              <a:ext uri="{FF2B5EF4-FFF2-40B4-BE49-F238E27FC236}">
                <a16:creationId xmlns:a16="http://schemas.microsoft.com/office/drawing/2014/main" id="{3BB27648-B6AD-4DF3-B17D-010B465EA7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600700"/>
            <a:ext cx="12382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TULIP">
            <a:extLst>
              <a:ext uri="{FF2B5EF4-FFF2-40B4-BE49-F238E27FC236}">
                <a16:creationId xmlns:a16="http://schemas.microsoft.com/office/drawing/2014/main" id="{B600FD50-13CE-43F5-8AAE-C4E6A93C9D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600700"/>
            <a:ext cx="12382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TULIP">
            <a:extLst>
              <a:ext uri="{FF2B5EF4-FFF2-40B4-BE49-F238E27FC236}">
                <a16:creationId xmlns:a16="http://schemas.microsoft.com/office/drawing/2014/main" id="{C3C71361-B76D-48B7-BBBC-3538623F9A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600700"/>
            <a:ext cx="12382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Photobucket">
            <a:extLst>
              <a:ext uri="{FF2B5EF4-FFF2-40B4-BE49-F238E27FC236}">
                <a16:creationId xmlns:a16="http://schemas.microsoft.com/office/drawing/2014/main" id="{0657C7BA-BDB2-405A-A532-F3CA4DEE13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300" y="46038"/>
            <a:ext cx="9271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Photobucket">
            <a:extLst>
              <a:ext uri="{FF2B5EF4-FFF2-40B4-BE49-F238E27FC236}">
                <a16:creationId xmlns:a16="http://schemas.microsoft.com/office/drawing/2014/main" id="{F216FF18-01F9-4294-9887-C67AE5317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71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 descr="BELLBRDR">
            <a:extLst>
              <a:ext uri="{FF2B5EF4-FFF2-40B4-BE49-F238E27FC236}">
                <a16:creationId xmlns:a16="http://schemas.microsoft.com/office/drawing/2014/main" id="{A733F9FE-DCE6-48FD-B319-183B1F5F70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0"/>
            <a:ext cx="26289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 descr="BELLBRDR">
            <a:extLst>
              <a:ext uri="{FF2B5EF4-FFF2-40B4-BE49-F238E27FC236}">
                <a16:creationId xmlns:a16="http://schemas.microsoft.com/office/drawing/2014/main" id="{52DAD5AE-4AFE-4C6E-9D17-2D5CD185D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0"/>
            <a:ext cx="26289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12" descr="BELLBRDR">
            <a:extLst>
              <a:ext uri="{FF2B5EF4-FFF2-40B4-BE49-F238E27FC236}">
                <a16:creationId xmlns:a16="http://schemas.microsoft.com/office/drawing/2014/main" id="{AAC1CFB7-AB45-4A2F-A8C4-CF48400D9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0"/>
            <a:ext cx="26289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3" descr="Photobucket">
            <a:extLst>
              <a:ext uri="{FF2B5EF4-FFF2-40B4-BE49-F238E27FC236}">
                <a16:creationId xmlns:a16="http://schemas.microsoft.com/office/drawing/2014/main" id="{B356DA98-504E-4542-A63C-195024DFD4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5400"/>
            <a:ext cx="4826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14" descr="Photobucket">
            <a:extLst>
              <a:ext uri="{FF2B5EF4-FFF2-40B4-BE49-F238E27FC236}">
                <a16:creationId xmlns:a16="http://schemas.microsoft.com/office/drawing/2014/main" id="{5839CFD7-B9CC-4C98-90DA-EFFFA6C33D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7563"/>
            <a:ext cx="4826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5" descr="Photobucket">
            <a:extLst>
              <a:ext uri="{FF2B5EF4-FFF2-40B4-BE49-F238E27FC236}">
                <a16:creationId xmlns:a16="http://schemas.microsoft.com/office/drawing/2014/main" id="{50EDCA19-6E4B-449E-9382-8290DCA574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49725"/>
            <a:ext cx="4826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6" name="Picture 16" descr="Photobucket">
            <a:extLst>
              <a:ext uri="{FF2B5EF4-FFF2-40B4-BE49-F238E27FC236}">
                <a16:creationId xmlns:a16="http://schemas.microsoft.com/office/drawing/2014/main" id="{B309D28A-B650-4AC1-9AD4-F8341B320A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400" y="2636838"/>
            <a:ext cx="4826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7" name="Picture 17" descr="Photobucket">
            <a:extLst>
              <a:ext uri="{FF2B5EF4-FFF2-40B4-BE49-F238E27FC236}">
                <a16:creationId xmlns:a16="http://schemas.microsoft.com/office/drawing/2014/main" id="{90CE05A6-7113-430E-8160-FD111E8470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400" y="3284538"/>
            <a:ext cx="4826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8" name="Picture 18" descr="Photobucket">
            <a:extLst>
              <a:ext uri="{FF2B5EF4-FFF2-40B4-BE49-F238E27FC236}">
                <a16:creationId xmlns:a16="http://schemas.microsoft.com/office/drawing/2014/main" id="{0719F878-EF8F-4DBE-9C3A-D6B46E6938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400" y="3933825"/>
            <a:ext cx="4826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9" name="Text Box 19">
            <a:extLst>
              <a:ext uri="{FF2B5EF4-FFF2-40B4-BE49-F238E27FC236}">
                <a16:creationId xmlns:a16="http://schemas.microsoft.com/office/drawing/2014/main" id="{C9CC4911-AA39-4D18-AAEC-4D12A4E40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447800"/>
            <a:ext cx="3657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140" name="Text Box 21">
            <a:extLst>
              <a:ext uri="{FF2B5EF4-FFF2-40B4-BE49-F238E27FC236}">
                <a16:creationId xmlns:a16="http://schemas.microsoft.com/office/drawing/2014/main" id="{670D68A2-EDA4-44BB-8E18-11BD2438B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7300" y="447675"/>
            <a:ext cx="68580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FF0066"/>
                </a:solidFill>
              </a:rPr>
              <a:t>PHÒNG GIÁO DỤC VÀ ĐÀO TẠO </a:t>
            </a:r>
            <a:r>
              <a:rPr lang="vi-VN" altLang="en-US" sz="2000" b="1" dirty="0">
                <a:solidFill>
                  <a:srgbClr val="FF0066"/>
                </a:solidFill>
              </a:rPr>
              <a:t>QUẬN </a:t>
            </a:r>
            <a:r>
              <a:rPr lang="en-US" altLang="en-US" sz="2000" b="1" dirty="0">
                <a:solidFill>
                  <a:srgbClr val="FF0066"/>
                </a:solidFill>
              </a:rPr>
              <a:t>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FF0066"/>
                </a:solidFill>
              </a:rPr>
              <a:t>TRƯỜNG MẦM NON HOA H</a:t>
            </a:r>
            <a:r>
              <a:rPr lang="vi-VN" altLang="en-US" sz="2000" b="1" dirty="0">
                <a:solidFill>
                  <a:srgbClr val="FF0066"/>
                </a:solidFill>
              </a:rPr>
              <a:t>ƯỚNG</a:t>
            </a:r>
            <a:r>
              <a:rPr lang="en-US" altLang="en-US" sz="2000" b="1" dirty="0">
                <a:solidFill>
                  <a:srgbClr val="FF0066"/>
                </a:solidFill>
              </a:rPr>
              <a:t> D</a:t>
            </a:r>
            <a:r>
              <a:rPr lang="vi-VN" altLang="en-US" sz="2000" b="1" dirty="0">
                <a:solidFill>
                  <a:srgbClr val="FF0066"/>
                </a:solidFill>
              </a:rPr>
              <a:t>ƯƠ</a:t>
            </a:r>
            <a:r>
              <a:rPr lang="en-US" altLang="en-US" sz="2000" b="1" dirty="0">
                <a:solidFill>
                  <a:srgbClr val="FF0066"/>
                </a:solidFill>
              </a:rPr>
              <a:t>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 b="1" dirty="0">
              <a:solidFill>
                <a:srgbClr val="FF0066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000" dirty="0"/>
          </a:p>
        </p:txBody>
      </p:sp>
      <p:pic>
        <p:nvPicPr>
          <p:cNvPr id="5141" name="Picture 23" descr="3d butterfly">
            <a:extLst>
              <a:ext uri="{FF2B5EF4-FFF2-40B4-BE49-F238E27FC236}">
                <a16:creationId xmlns:a16="http://schemas.microsoft.com/office/drawing/2014/main" id="{FB8B24E1-6600-4B73-A44B-2012C3B774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209800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2" name="Picture 24" descr="3d butterfly">
            <a:extLst>
              <a:ext uri="{FF2B5EF4-FFF2-40B4-BE49-F238E27FC236}">
                <a16:creationId xmlns:a16="http://schemas.microsoft.com/office/drawing/2014/main" id="{C4F8E3F3-BDF9-42C6-BAEC-5D01040D48A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0"/>
            <a:ext cx="121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25" descr="Ani_hum1">
            <a:extLst>
              <a:ext uri="{FF2B5EF4-FFF2-40B4-BE49-F238E27FC236}">
                <a16:creationId xmlns:a16="http://schemas.microsoft.com/office/drawing/2014/main" id="{1BBB66A5-B3A5-49CD-92EB-50690A047EB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371600"/>
            <a:ext cx="14287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4" name="Picture 26" descr="Bunny3">
            <a:extLst>
              <a:ext uri="{FF2B5EF4-FFF2-40B4-BE49-F238E27FC236}">
                <a16:creationId xmlns:a16="http://schemas.microsoft.com/office/drawing/2014/main" id="{73A09796-A5E9-4AA5-8B42-41909496050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650" y="5105400"/>
            <a:ext cx="127635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5" name="Picture 27" descr="blooming_flower_jug_md_wht">
            <a:extLst>
              <a:ext uri="{FF2B5EF4-FFF2-40B4-BE49-F238E27FC236}">
                <a16:creationId xmlns:a16="http://schemas.microsoft.com/office/drawing/2014/main" id="{28917592-0EFD-4D66-8C39-A07BDD5B54F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10200"/>
            <a:ext cx="558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6" name="Picture 28" descr="Ani_hum1">
            <a:extLst>
              <a:ext uri="{FF2B5EF4-FFF2-40B4-BE49-F238E27FC236}">
                <a16:creationId xmlns:a16="http://schemas.microsoft.com/office/drawing/2014/main" id="{6D3A508C-79F1-4D5E-B740-908D98FA6D4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0"/>
            <a:ext cx="14287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7" name="Picture 29" descr="3d butterfly">
            <a:extLst>
              <a:ext uri="{FF2B5EF4-FFF2-40B4-BE49-F238E27FC236}">
                <a16:creationId xmlns:a16="http://schemas.microsoft.com/office/drawing/2014/main" id="{926399EB-7722-430A-B453-88742618B43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219200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8" name="Picture 30" descr="3d butterfly">
            <a:extLst>
              <a:ext uri="{FF2B5EF4-FFF2-40B4-BE49-F238E27FC236}">
                <a16:creationId xmlns:a16="http://schemas.microsoft.com/office/drawing/2014/main" id="{C0644F73-D21C-44AA-A92A-83FE1034292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688" y="1227138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9" name="Picture 31" descr="fleur">
            <a:extLst>
              <a:ext uri="{FF2B5EF4-FFF2-40B4-BE49-F238E27FC236}">
                <a16:creationId xmlns:a16="http://schemas.microsoft.com/office/drawing/2014/main" id="{243EC12E-5387-47B5-90FB-DFDBF94E721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3233738"/>
            <a:ext cx="7048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50" name="TextBox 2">
            <a:extLst>
              <a:ext uri="{FF2B5EF4-FFF2-40B4-BE49-F238E27FC236}">
                <a16:creationId xmlns:a16="http://schemas.microsoft.com/office/drawing/2014/main" id="{CFC6A6B2-3DE2-4E56-867E-288C829EA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0325" y="2447925"/>
            <a:ext cx="41719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5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</a:t>
            </a:r>
            <a:endParaRPr lang="en-US" altLang="en-US" sz="54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WordArt 9">
            <a:extLst>
              <a:ext uri="{FF2B5EF4-FFF2-40B4-BE49-F238E27FC236}">
                <a16:creationId xmlns:a16="http://schemas.microsoft.com/office/drawing/2014/main" id="{C88448D0-DE09-429A-9638-CCEB3A3BFC6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51146" y="3341143"/>
            <a:ext cx="5141134" cy="24045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54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3600" kern="10" dirty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  <a:p>
            <a:pPr algn="ctr" eaLnBrk="1" hangingPunct="1">
              <a:defRPr/>
            </a:pPr>
            <a:r>
              <a:rPr lang="vi-VN" sz="3600" kern="10" dirty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Toán: </a:t>
            </a:r>
            <a:r>
              <a:rPr lang="en-US" sz="3600" kern="10" dirty="0" err="1" smtClean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600" kern="10" dirty="0" smtClean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kern="10" dirty="0" smtClean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kern="10" dirty="0" smtClean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1: 1</a:t>
            </a:r>
            <a:endParaRPr lang="vi-VN" sz="3600" kern="10" dirty="0">
              <a:ln w="9525">
                <a:solidFill>
                  <a:schemeClr val="accent2"/>
                </a:solidFill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vi-VN" sz="3600" kern="10" dirty="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3 - 4 tuổi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AADFC83-CC60-4DD2-A198-7DCB5EF60F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51923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 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  <p:pic>
        <p:nvPicPr>
          <p:cNvPr id="17411" name="Picture 3" descr="TULIP">
            <a:extLst>
              <a:ext uri="{FF2B5EF4-FFF2-40B4-BE49-F238E27FC236}">
                <a16:creationId xmlns:a16="http://schemas.microsoft.com/office/drawing/2014/main" id="{20C7F230-F503-41A2-8ABE-16A47F7AF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0" y="5600700"/>
            <a:ext cx="12382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TULIP">
            <a:extLst>
              <a:ext uri="{FF2B5EF4-FFF2-40B4-BE49-F238E27FC236}">
                <a16:creationId xmlns:a16="http://schemas.microsoft.com/office/drawing/2014/main" id="{200F9CD2-E84D-4A1B-ADF3-305D147EE8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5600700"/>
            <a:ext cx="12382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5" descr="TULIP">
            <a:extLst>
              <a:ext uri="{FF2B5EF4-FFF2-40B4-BE49-F238E27FC236}">
                <a16:creationId xmlns:a16="http://schemas.microsoft.com/office/drawing/2014/main" id="{5E776128-273C-4D29-BB5D-EC48FBAFD0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600700"/>
            <a:ext cx="12382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 descr="TULIP">
            <a:extLst>
              <a:ext uri="{FF2B5EF4-FFF2-40B4-BE49-F238E27FC236}">
                <a16:creationId xmlns:a16="http://schemas.microsoft.com/office/drawing/2014/main" id="{9CD66A55-B201-4D30-9C47-51F342B30D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600700"/>
            <a:ext cx="12382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7" descr="TULIP">
            <a:extLst>
              <a:ext uri="{FF2B5EF4-FFF2-40B4-BE49-F238E27FC236}">
                <a16:creationId xmlns:a16="http://schemas.microsoft.com/office/drawing/2014/main" id="{CF22A798-527B-45D3-AAB8-5244D306D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600700"/>
            <a:ext cx="12382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8" descr="Photobucket">
            <a:extLst>
              <a:ext uri="{FF2B5EF4-FFF2-40B4-BE49-F238E27FC236}">
                <a16:creationId xmlns:a16="http://schemas.microsoft.com/office/drawing/2014/main" id="{F8DD4DFE-289E-427B-8909-D3A04770AA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300" y="46038"/>
            <a:ext cx="9271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9" descr="Photobucket">
            <a:extLst>
              <a:ext uri="{FF2B5EF4-FFF2-40B4-BE49-F238E27FC236}">
                <a16:creationId xmlns:a16="http://schemas.microsoft.com/office/drawing/2014/main" id="{A74B32E4-1757-4E80-85DD-780099562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71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10" descr="BELLBRDR">
            <a:extLst>
              <a:ext uri="{FF2B5EF4-FFF2-40B4-BE49-F238E27FC236}">
                <a16:creationId xmlns:a16="http://schemas.microsoft.com/office/drawing/2014/main" id="{EDBBF080-015A-4D4A-B82E-4F7A09599A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0"/>
            <a:ext cx="26289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11" descr="BELLBRDR">
            <a:extLst>
              <a:ext uri="{FF2B5EF4-FFF2-40B4-BE49-F238E27FC236}">
                <a16:creationId xmlns:a16="http://schemas.microsoft.com/office/drawing/2014/main" id="{4058410F-3CBD-4053-96E3-E8F60442BB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0"/>
            <a:ext cx="26289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12" descr="BELLBRDR">
            <a:extLst>
              <a:ext uri="{FF2B5EF4-FFF2-40B4-BE49-F238E27FC236}">
                <a16:creationId xmlns:a16="http://schemas.microsoft.com/office/drawing/2014/main" id="{C73AA1C1-8D02-46DF-8977-BD4E7BA3ED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0"/>
            <a:ext cx="26289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13" descr="Photobucket">
            <a:extLst>
              <a:ext uri="{FF2B5EF4-FFF2-40B4-BE49-F238E27FC236}">
                <a16:creationId xmlns:a16="http://schemas.microsoft.com/office/drawing/2014/main" id="{E7E75DE6-8461-429D-B964-8F09804EBB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5400"/>
            <a:ext cx="4826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14" descr="Photobucket">
            <a:extLst>
              <a:ext uri="{FF2B5EF4-FFF2-40B4-BE49-F238E27FC236}">
                <a16:creationId xmlns:a16="http://schemas.microsoft.com/office/drawing/2014/main" id="{64D37D03-0077-46F2-80F1-DFCCF757FB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57563"/>
            <a:ext cx="4826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3" name="Picture 15" descr="Photobucket">
            <a:extLst>
              <a:ext uri="{FF2B5EF4-FFF2-40B4-BE49-F238E27FC236}">
                <a16:creationId xmlns:a16="http://schemas.microsoft.com/office/drawing/2014/main" id="{0ED60639-9462-45BB-992C-D2746D06E5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49725"/>
            <a:ext cx="4826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4" name="Picture 16" descr="Photobucket">
            <a:extLst>
              <a:ext uri="{FF2B5EF4-FFF2-40B4-BE49-F238E27FC236}">
                <a16:creationId xmlns:a16="http://schemas.microsoft.com/office/drawing/2014/main" id="{40D1D34F-3162-42E0-A495-C786DB48C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400" y="2636838"/>
            <a:ext cx="4826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5" name="Picture 17" descr="Photobucket">
            <a:extLst>
              <a:ext uri="{FF2B5EF4-FFF2-40B4-BE49-F238E27FC236}">
                <a16:creationId xmlns:a16="http://schemas.microsoft.com/office/drawing/2014/main" id="{AB166238-9B35-496D-857C-25395DAE4F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400" y="3284538"/>
            <a:ext cx="4826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6" name="Picture 18" descr="Photobucket">
            <a:extLst>
              <a:ext uri="{FF2B5EF4-FFF2-40B4-BE49-F238E27FC236}">
                <a16:creationId xmlns:a16="http://schemas.microsoft.com/office/drawing/2014/main" id="{073C4D10-65B5-42BB-9CC1-E8E4012BF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400" y="3933825"/>
            <a:ext cx="4826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7" name="Text Box 19">
            <a:extLst>
              <a:ext uri="{FF2B5EF4-FFF2-40B4-BE49-F238E27FC236}">
                <a16:creationId xmlns:a16="http://schemas.microsoft.com/office/drawing/2014/main" id="{D027E1BF-8B99-49B3-9622-BD7B409E1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447800"/>
            <a:ext cx="3657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7428" name="Picture 23" descr="3d butterfly">
            <a:extLst>
              <a:ext uri="{FF2B5EF4-FFF2-40B4-BE49-F238E27FC236}">
                <a16:creationId xmlns:a16="http://schemas.microsoft.com/office/drawing/2014/main" id="{07E63082-03D5-44AC-AECD-5F4052CE344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6038" y="5022850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9" name="Picture 24" descr="3d butterfly">
            <a:extLst>
              <a:ext uri="{FF2B5EF4-FFF2-40B4-BE49-F238E27FC236}">
                <a16:creationId xmlns:a16="http://schemas.microsoft.com/office/drawing/2014/main" id="{EEB67D6E-0090-4BA1-BC72-685685180B4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4567238"/>
            <a:ext cx="1219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25" descr="Ani_hum1">
            <a:extLst>
              <a:ext uri="{FF2B5EF4-FFF2-40B4-BE49-F238E27FC236}">
                <a16:creationId xmlns:a16="http://schemas.microsoft.com/office/drawing/2014/main" id="{B7C267D4-090E-4D46-8E26-F2E1ECF6F5A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274638"/>
            <a:ext cx="14287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31" name="Picture 26" descr="Bunny3">
            <a:extLst>
              <a:ext uri="{FF2B5EF4-FFF2-40B4-BE49-F238E27FC236}">
                <a16:creationId xmlns:a16="http://schemas.microsoft.com/office/drawing/2014/main" id="{5174B1BD-6F4A-40B0-BBAC-0804C58E3DD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650" y="5105400"/>
            <a:ext cx="127635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32" name="Picture 27" descr="blooming_flower_jug_md_wht">
            <a:extLst>
              <a:ext uri="{FF2B5EF4-FFF2-40B4-BE49-F238E27FC236}">
                <a16:creationId xmlns:a16="http://schemas.microsoft.com/office/drawing/2014/main" id="{77E5D170-A833-4F55-BDD2-B5B2B543361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10200"/>
            <a:ext cx="558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33" name="Picture 28" descr="Ani_hum1">
            <a:extLst>
              <a:ext uri="{FF2B5EF4-FFF2-40B4-BE49-F238E27FC236}">
                <a16:creationId xmlns:a16="http://schemas.microsoft.com/office/drawing/2014/main" id="{F2AC2051-0ED3-47AF-8993-E0A558690D9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323850"/>
            <a:ext cx="14287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34" name="Picture 29" descr="3d butterfly">
            <a:extLst>
              <a:ext uri="{FF2B5EF4-FFF2-40B4-BE49-F238E27FC236}">
                <a16:creationId xmlns:a16="http://schemas.microsoft.com/office/drawing/2014/main" id="{E403DCC9-FE8F-455F-BE41-A00DCB6F5A8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4638" y="323850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35" name="Picture 30" descr="3d butterfly">
            <a:extLst>
              <a:ext uri="{FF2B5EF4-FFF2-40B4-BE49-F238E27FC236}">
                <a16:creationId xmlns:a16="http://schemas.microsoft.com/office/drawing/2014/main" id="{4951B9AC-8960-484A-8275-14A1C9EFB71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138" y="280988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36" name="Picture 31" descr="fleur">
            <a:extLst>
              <a:ext uri="{FF2B5EF4-FFF2-40B4-BE49-F238E27FC236}">
                <a16:creationId xmlns:a16="http://schemas.microsoft.com/office/drawing/2014/main" id="{A801A1B2-6A04-49C4-A55E-5642D2423FD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8775" y="5848350"/>
            <a:ext cx="7048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2F8D918E-6733-41CB-A435-71215BE4114E}"/>
              </a:ext>
            </a:extLst>
          </p:cNvPr>
          <p:cNvSpPr txBox="1"/>
          <p:nvPr/>
        </p:nvSpPr>
        <p:spPr>
          <a:xfrm>
            <a:off x="428124" y="1838265"/>
            <a:ext cx="8310346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3.</a:t>
            </a:r>
            <a:r>
              <a:rPr lang="vi-VN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Kết thúc</a:t>
            </a:r>
            <a:r>
              <a: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:</a:t>
            </a:r>
            <a:endParaRPr lang="vi-VN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7438" name="TextBox 1">
            <a:extLst>
              <a:ext uri="{FF2B5EF4-FFF2-40B4-BE49-F238E27FC236}">
                <a16:creationId xmlns:a16="http://schemas.microsoft.com/office/drawing/2014/main" id="{079F3DDE-4D6E-4760-96D1-675933ACC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429000"/>
            <a:ext cx="6985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Cô nhận xét giờ học, chuyển hoạt động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9000">
              <a:srgbClr val="FBEAC7"/>
            </a:gs>
            <a:gs pos="16000">
              <a:srgbClr val="FEE7F2"/>
            </a:gs>
            <a:gs pos="36000">
              <a:srgbClr val="FAC77D"/>
            </a:gs>
            <a:gs pos="71001">
              <a:srgbClr val="FBD49C"/>
            </a:gs>
            <a:gs pos="88000">
              <a:srgbClr val="FBA97D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TextBox 3">
            <a:extLst>
              <a:ext uri="{FF2B5EF4-FFF2-40B4-BE49-F238E27FC236}">
                <a16:creationId xmlns:a16="http://schemas.microsoft.com/office/drawing/2014/main" id="{4B4F7C17-CEEC-49B3-AF5B-E138974D3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77041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</a:t>
            </a:r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ượng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CC3DD8-6A70-4628-B44F-69DAB647213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819" y="1627188"/>
            <a:ext cx="2798851" cy="497242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896456-A4A1-4408-B7E7-0912243E278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3EFEE"/>
              </a:clrFrom>
              <a:clrTo>
                <a:srgbClr val="F3EF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410" y="2132856"/>
            <a:ext cx="3429000" cy="3429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E06E4357-0C2F-4691-8743-8D5A42D99F81}"/>
              </a:ext>
            </a:extLst>
          </p:cNvPr>
          <p:cNvGrpSpPr/>
          <p:nvPr/>
        </p:nvGrpSpPr>
        <p:grpSpPr>
          <a:xfrm>
            <a:off x="5758830" y="5013233"/>
            <a:ext cx="1440160" cy="1368152"/>
            <a:chOff x="3491880" y="5085184"/>
            <a:chExt cx="1440160" cy="136815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1473C00-0644-4D15-A3FC-F2A087A50A21}"/>
                </a:ext>
              </a:extLst>
            </p:cNvPr>
            <p:cNvSpPr/>
            <p:nvPr/>
          </p:nvSpPr>
          <p:spPr>
            <a:xfrm>
              <a:off x="3491880" y="5085184"/>
              <a:ext cx="1440160" cy="1368152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B7ACFAF-C2F0-414D-8285-3FBED8C6038A}"/>
                </a:ext>
              </a:extLst>
            </p:cNvPr>
            <p:cNvSpPr/>
            <p:nvPr/>
          </p:nvSpPr>
          <p:spPr>
            <a:xfrm>
              <a:off x="3965857" y="5518335"/>
              <a:ext cx="492205" cy="50184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9000">
              <a:srgbClr val="FBEAC7"/>
            </a:gs>
            <a:gs pos="16000">
              <a:srgbClr val="FEE7F2"/>
            </a:gs>
            <a:gs pos="36000">
              <a:srgbClr val="FAC77D"/>
            </a:gs>
            <a:gs pos="71001">
              <a:srgbClr val="FBD49C"/>
            </a:gs>
            <a:gs pos="88000">
              <a:srgbClr val="FBA97D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TextBox 3">
            <a:extLst>
              <a:ext uri="{FF2B5EF4-FFF2-40B4-BE49-F238E27FC236}">
                <a16:creationId xmlns:a16="http://schemas.microsoft.com/office/drawing/2014/main" id="{4B4F7C17-CEEC-49B3-AF5B-E138974D3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77041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ượng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06E4357-0C2F-4691-8743-8D5A42D99F81}"/>
              </a:ext>
            </a:extLst>
          </p:cNvPr>
          <p:cNvGrpSpPr/>
          <p:nvPr/>
        </p:nvGrpSpPr>
        <p:grpSpPr>
          <a:xfrm>
            <a:off x="5364088" y="5013233"/>
            <a:ext cx="1440160" cy="1368152"/>
            <a:chOff x="3491880" y="5085184"/>
            <a:chExt cx="1440160" cy="136815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1473C00-0644-4D15-A3FC-F2A087A50A21}"/>
                </a:ext>
              </a:extLst>
            </p:cNvPr>
            <p:cNvSpPr/>
            <p:nvPr/>
          </p:nvSpPr>
          <p:spPr>
            <a:xfrm>
              <a:off x="3491880" y="5085184"/>
              <a:ext cx="1440160" cy="1368152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B7ACFAF-C2F0-414D-8285-3FBED8C6038A}"/>
                </a:ext>
              </a:extLst>
            </p:cNvPr>
            <p:cNvSpPr/>
            <p:nvPr/>
          </p:nvSpPr>
          <p:spPr>
            <a:xfrm>
              <a:off x="3673202" y="5518335"/>
              <a:ext cx="492205" cy="50184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08F52B5-BE46-4FD4-9E57-1D784A15E237}"/>
                </a:ext>
              </a:extLst>
            </p:cNvPr>
            <p:cNvSpPr/>
            <p:nvPr/>
          </p:nvSpPr>
          <p:spPr>
            <a:xfrm>
              <a:off x="4321274" y="5518335"/>
              <a:ext cx="492205" cy="50184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F56888C9-1796-4E0F-941D-8C738125181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333" y="1871613"/>
            <a:ext cx="2495876" cy="443711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818E542-E22C-4DDB-B760-CB70D4C5C7F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374" y="1924053"/>
            <a:ext cx="2575252" cy="30098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3866FC4-AFB3-419D-8931-3FE83644DAA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4209" y="1881127"/>
            <a:ext cx="2575252" cy="300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00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9000">
              <a:srgbClr val="FBEAC7"/>
            </a:gs>
            <a:gs pos="16000">
              <a:srgbClr val="FEE7F2"/>
            </a:gs>
            <a:gs pos="36000">
              <a:srgbClr val="FAC77D"/>
            </a:gs>
            <a:gs pos="71001">
              <a:srgbClr val="FBD49C"/>
            </a:gs>
            <a:gs pos="88000">
              <a:srgbClr val="FBA97D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TextBox 3">
            <a:extLst>
              <a:ext uri="{FF2B5EF4-FFF2-40B4-BE49-F238E27FC236}">
                <a16:creationId xmlns:a16="http://schemas.microsoft.com/office/drawing/2014/main" id="{4B4F7C17-CEEC-49B3-AF5B-E138974D3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77041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ượng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06E4357-0C2F-4691-8743-8D5A42D99F81}"/>
              </a:ext>
            </a:extLst>
          </p:cNvPr>
          <p:cNvGrpSpPr/>
          <p:nvPr/>
        </p:nvGrpSpPr>
        <p:grpSpPr>
          <a:xfrm>
            <a:off x="6012160" y="5229200"/>
            <a:ext cx="1440160" cy="1368152"/>
            <a:chOff x="3491880" y="5085184"/>
            <a:chExt cx="1440160" cy="136815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1473C00-0644-4D15-A3FC-F2A087A50A21}"/>
                </a:ext>
              </a:extLst>
            </p:cNvPr>
            <p:cNvSpPr/>
            <p:nvPr/>
          </p:nvSpPr>
          <p:spPr>
            <a:xfrm>
              <a:off x="3491880" y="5085184"/>
              <a:ext cx="1440160" cy="1368152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B7ACFAF-C2F0-414D-8285-3FBED8C6038A}"/>
                </a:ext>
              </a:extLst>
            </p:cNvPr>
            <p:cNvSpPr/>
            <p:nvPr/>
          </p:nvSpPr>
          <p:spPr>
            <a:xfrm>
              <a:off x="3800748" y="5769260"/>
              <a:ext cx="322734" cy="3589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46C8DE9-1353-47E2-B378-7BCA1F635CAD}"/>
                </a:ext>
              </a:extLst>
            </p:cNvPr>
            <p:cNvSpPr/>
            <p:nvPr/>
          </p:nvSpPr>
          <p:spPr>
            <a:xfrm>
              <a:off x="4089443" y="5277294"/>
              <a:ext cx="322734" cy="3589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39D3D2C7-E7D2-410F-AC58-3C63F17C456F}"/>
                </a:ext>
              </a:extLst>
            </p:cNvPr>
            <p:cNvSpPr/>
            <p:nvPr/>
          </p:nvSpPr>
          <p:spPr>
            <a:xfrm>
              <a:off x="4373327" y="5760305"/>
              <a:ext cx="322734" cy="3589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54C561DD-A8D1-41BC-93E2-C1BA0ED4B0D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341" y="1293567"/>
            <a:ext cx="3146040" cy="55892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46ED382-99F2-4C53-94A3-E9AF516A968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44" b="9658"/>
          <a:stretch/>
        </p:blipFill>
        <p:spPr>
          <a:xfrm>
            <a:off x="4514850" y="2061627"/>
            <a:ext cx="4189747" cy="2823999"/>
          </a:xfrm>
          <a:prstGeom prst="round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3840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9000">
              <a:srgbClr val="FBEAC7"/>
            </a:gs>
            <a:gs pos="16000">
              <a:srgbClr val="FEE7F2"/>
            </a:gs>
            <a:gs pos="36000">
              <a:srgbClr val="FAC77D"/>
            </a:gs>
            <a:gs pos="71001">
              <a:srgbClr val="FBD49C"/>
            </a:gs>
            <a:gs pos="88000">
              <a:srgbClr val="FBA97D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TextBox 3">
            <a:extLst>
              <a:ext uri="{FF2B5EF4-FFF2-40B4-BE49-F238E27FC236}">
                <a16:creationId xmlns:a16="http://schemas.microsoft.com/office/drawing/2014/main" id="{4B4F7C17-CEEC-49B3-AF5B-E138974D3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77041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ượng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06E4357-0C2F-4691-8743-8D5A42D99F81}"/>
              </a:ext>
            </a:extLst>
          </p:cNvPr>
          <p:cNvGrpSpPr/>
          <p:nvPr/>
        </p:nvGrpSpPr>
        <p:grpSpPr>
          <a:xfrm>
            <a:off x="5429318" y="5227588"/>
            <a:ext cx="1440160" cy="1368152"/>
            <a:chOff x="3491880" y="5085184"/>
            <a:chExt cx="1440160" cy="136815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1473C00-0644-4D15-A3FC-F2A087A50A21}"/>
                </a:ext>
              </a:extLst>
            </p:cNvPr>
            <p:cNvSpPr/>
            <p:nvPr/>
          </p:nvSpPr>
          <p:spPr>
            <a:xfrm>
              <a:off x="3491880" y="5085184"/>
              <a:ext cx="1440160" cy="1368152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B7ACFAF-C2F0-414D-8285-3FBED8C6038A}"/>
                </a:ext>
              </a:extLst>
            </p:cNvPr>
            <p:cNvSpPr/>
            <p:nvPr/>
          </p:nvSpPr>
          <p:spPr>
            <a:xfrm>
              <a:off x="3795200" y="5789575"/>
              <a:ext cx="322734" cy="3589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46C8DE9-1353-47E2-B378-7BCA1F635CAD}"/>
                </a:ext>
              </a:extLst>
            </p:cNvPr>
            <p:cNvSpPr/>
            <p:nvPr/>
          </p:nvSpPr>
          <p:spPr>
            <a:xfrm>
              <a:off x="3793530" y="5277294"/>
              <a:ext cx="322734" cy="3589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39D3D2C7-E7D2-410F-AC58-3C63F17C456F}"/>
                </a:ext>
              </a:extLst>
            </p:cNvPr>
            <p:cNvSpPr/>
            <p:nvPr/>
          </p:nvSpPr>
          <p:spPr>
            <a:xfrm>
              <a:off x="4373327" y="5807980"/>
              <a:ext cx="322734" cy="3589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714340E-C4DD-4696-8E4D-D96492D76CB9}"/>
                </a:ext>
              </a:extLst>
            </p:cNvPr>
            <p:cNvSpPr/>
            <p:nvPr/>
          </p:nvSpPr>
          <p:spPr>
            <a:xfrm>
              <a:off x="4373327" y="5311359"/>
              <a:ext cx="322734" cy="3589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975E62B3-1EB6-4312-AE19-77B2E3CE5A3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849" y="1088231"/>
            <a:ext cx="3551019" cy="63087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21589E-BDE3-49C8-9D44-ED99E6084B0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718" y="1988840"/>
            <a:ext cx="1440160" cy="144016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94E8C1C-2602-4489-9833-1041037BC27D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4894" y="1987228"/>
            <a:ext cx="1440160" cy="144016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5A8D64E-CA85-44CF-A589-69D1C847A60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7299" y="3609020"/>
            <a:ext cx="1440160" cy="14401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61FA456-3E9C-4523-8B31-CFAF4C7E0C1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4894" y="3607408"/>
            <a:ext cx="1440160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83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9000">
              <a:srgbClr val="FBEAC7"/>
            </a:gs>
            <a:gs pos="16000">
              <a:srgbClr val="FEE7F2"/>
            </a:gs>
            <a:gs pos="36000">
              <a:srgbClr val="FAC77D"/>
            </a:gs>
            <a:gs pos="71001">
              <a:srgbClr val="FBD49C"/>
            </a:gs>
            <a:gs pos="88000">
              <a:srgbClr val="FBA97D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TextBox 3">
            <a:extLst>
              <a:ext uri="{FF2B5EF4-FFF2-40B4-BE49-F238E27FC236}">
                <a16:creationId xmlns:a16="http://schemas.microsoft.com/office/drawing/2014/main" id="{4B4F7C17-CEEC-49B3-AF5B-E138974D3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77041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ượng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06E4357-0C2F-4691-8743-8D5A42D99F81}"/>
              </a:ext>
            </a:extLst>
          </p:cNvPr>
          <p:cNvGrpSpPr/>
          <p:nvPr/>
        </p:nvGrpSpPr>
        <p:grpSpPr>
          <a:xfrm>
            <a:off x="7674472" y="3243309"/>
            <a:ext cx="1290016" cy="1202542"/>
            <a:chOff x="3491880" y="5085184"/>
            <a:chExt cx="1440160" cy="136815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1473C00-0644-4D15-A3FC-F2A087A50A21}"/>
                </a:ext>
              </a:extLst>
            </p:cNvPr>
            <p:cNvSpPr/>
            <p:nvPr/>
          </p:nvSpPr>
          <p:spPr>
            <a:xfrm>
              <a:off x="3491880" y="5085184"/>
              <a:ext cx="1440160" cy="1368152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B7ACFAF-C2F0-414D-8285-3FBED8C6038A}"/>
                </a:ext>
              </a:extLst>
            </p:cNvPr>
            <p:cNvSpPr/>
            <p:nvPr/>
          </p:nvSpPr>
          <p:spPr>
            <a:xfrm>
              <a:off x="3795200" y="5978066"/>
              <a:ext cx="322734" cy="3589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46C8DE9-1353-47E2-B378-7BCA1F635CAD}"/>
                </a:ext>
              </a:extLst>
            </p:cNvPr>
            <p:cNvSpPr/>
            <p:nvPr/>
          </p:nvSpPr>
          <p:spPr>
            <a:xfrm>
              <a:off x="3793530" y="5277294"/>
              <a:ext cx="322734" cy="3589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39D3D2C7-E7D2-410F-AC58-3C63F17C456F}"/>
                </a:ext>
              </a:extLst>
            </p:cNvPr>
            <p:cNvSpPr/>
            <p:nvPr/>
          </p:nvSpPr>
          <p:spPr>
            <a:xfrm>
              <a:off x="4395651" y="5978066"/>
              <a:ext cx="322734" cy="3589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714340E-C4DD-4696-8E4D-D96492D76CB9}"/>
                </a:ext>
              </a:extLst>
            </p:cNvPr>
            <p:cNvSpPr/>
            <p:nvPr/>
          </p:nvSpPr>
          <p:spPr>
            <a:xfrm>
              <a:off x="4395651" y="5280658"/>
              <a:ext cx="322734" cy="3589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E9085F1-D771-47E7-9897-59F0CB677787}"/>
                </a:ext>
              </a:extLst>
            </p:cNvPr>
            <p:cNvSpPr/>
            <p:nvPr/>
          </p:nvSpPr>
          <p:spPr>
            <a:xfrm>
              <a:off x="4071247" y="5636230"/>
              <a:ext cx="322734" cy="358936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3E9F4697-65F5-42E2-A67A-C8EB8DFDBB1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13" y="876054"/>
            <a:ext cx="3367084" cy="59819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B870E3-92E7-486A-A617-04577F4C1AA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868" y="1472738"/>
            <a:ext cx="1495055" cy="199075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910415C-3520-4C7A-B679-E2C84610D44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7745" y="1436632"/>
            <a:ext cx="1495055" cy="199075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419DC8F-A7A2-4296-ABD5-D0BEB43387F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447" y="2932007"/>
            <a:ext cx="1495055" cy="199075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26DE76C-F60A-43A6-8BBE-E22A1DB764A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644" y="4445851"/>
            <a:ext cx="1495055" cy="199075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55E0E48-AF43-4796-AA1E-EAC3733323F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6008" y="4445851"/>
            <a:ext cx="1495055" cy="199075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891DBF8-112A-4D15-848A-816EC050680D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586" y="1472738"/>
            <a:ext cx="1495055" cy="199075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0AA8258-8A9E-4239-8EDC-40F785B3C08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463" y="1436632"/>
            <a:ext cx="1495055" cy="199075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47B8AB4-7E49-42D3-8DF5-793BF71AE94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165" y="2932007"/>
            <a:ext cx="1495055" cy="1990756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64B1A8B-4113-4F9E-A261-CED546E3F04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362" y="4445851"/>
            <a:ext cx="1495055" cy="1990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03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>
            <a:extLst>
              <a:ext uri="{FF2B5EF4-FFF2-40B4-BE49-F238E27FC236}">
                <a16:creationId xmlns:a16="http://schemas.microsoft.com/office/drawing/2014/main" id="{4AF3F981-8520-443B-B21E-06D961D51A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1988840"/>
            <a:ext cx="7273552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altLang="en-US" sz="6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6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altLang="en-US" sz="6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6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6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1</a:t>
            </a:r>
            <a:endParaRPr lang="en-US" altLang="en-US" sz="6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2" descr="878031oq6iuoirb6">
            <a:extLst>
              <a:ext uri="{FF2B5EF4-FFF2-40B4-BE49-F238E27FC236}">
                <a16:creationId xmlns:a16="http://schemas.microsoft.com/office/drawing/2014/main" id="{293BE058-F8ED-4E39-BBCB-8E32B9B38EA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4114800"/>
            <a:ext cx="752475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51" descr="878031oq6iuoirb6">
            <a:extLst>
              <a:ext uri="{FF2B5EF4-FFF2-40B4-BE49-F238E27FC236}">
                <a16:creationId xmlns:a16="http://schemas.microsoft.com/office/drawing/2014/main" id="{2DD149C7-4074-4AA3-B016-353D24EEC34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271587" y="5214938"/>
            <a:ext cx="752475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55" descr="887822uivpqeloza">
            <a:extLst>
              <a:ext uri="{FF2B5EF4-FFF2-40B4-BE49-F238E27FC236}">
                <a16:creationId xmlns:a16="http://schemas.microsoft.com/office/drawing/2014/main" id="{4C5BED99-2C89-45DF-AAA4-C9E2EBAF42D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400925" y="-847725"/>
            <a:ext cx="619125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6" descr="887822uivpqeloza">
            <a:extLst>
              <a:ext uri="{FF2B5EF4-FFF2-40B4-BE49-F238E27FC236}">
                <a16:creationId xmlns:a16="http://schemas.microsoft.com/office/drawing/2014/main" id="{CC04134B-9B07-4DCC-88E5-9B5985B4C22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875" y="0"/>
            <a:ext cx="619125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5" descr="gachngang">
            <a:extLst>
              <a:ext uri="{FF2B5EF4-FFF2-40B4-BE49-F238E27FC236}">
                <a16:creationId xmlns:a16="http://schemas.microsoft.com/office/drawing/2014/main" id="{0FF20D23-B458-45DF-BC3B-07ED702C77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3369468" y="3369468"/>
            <a:ext cx="6858000" cy="11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5" descr="gachngang">
            <a:extLst>
              <a:ext uri="{FF2B5EF4-FFF2-40B4-BE49-F238E27FC236}">
                <a16:creationId xmlns:a16="http://schemas.microsoft.com/office/drawing/2014/main" id="{91401377-B0A2-4949-AA01-1C82A345DE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80963"/>
            <a:ext cx="9144000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6" name="Picture 7" descr="BAR_EL~1">
            <a:extLst>
              <a:ext uri="{FF2B5EF4-FFF2-40B4-BE49-F238E27FC236}">
                <a16:creationId xmlns:a16="http://schemas.microsoft.com/office/drawing/2014/main" id="{CC79878D-131E-492D-8541-98B24239A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5" descr="BAR_EL~1">
            <a:extLst>
              <a:ext uri="{FF2B5EF4-FFF2-40B4-BE49-F238E27FC236}">
                <a16:creationId xmlns:a16="http://schemas.microsoft.com/office/drawing/2014/main" id="{CEFB6E33-924E-49F0-A387-5AED5C1897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829300" y="3543300"/>
            <a:ext cx="6477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CE5D4A1-A0E1-41CB-BC22-B01C325EC311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16" y="895462"/>
            <a:ext cx="2344452" cy="23492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0D77908-9596-462B-9D89-90E3A9FD85B1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33" r="26759"/>
          <a:stretch/>
        </p:blipFill>
        <p:spPr>
          <a:xfrm>
            <a:off x="1043115" y="3279038"/>
            <a:ext cx="1492376" cy="29267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F23DA8-FAA1-4D5B-A9AF-7454AA736AD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33" r="26759"/>
          <a:stretch/>
        </p:blipFill>
        <p:spPr>
          <a:xfrm>
            <a:off x="3259487" y="3395418"/>
            <a:ext cx="1492376" cy="292673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A31792D-1CB4-49F9-87D5-09A25AD6E1EA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33" r="26759"/>
          <a:stretch/>
        </p:blipFill>
        <p:spPr>
          <a:xfrm>
            <a:off x="5317174" y="3324420"/>
            <a:ext cx="1492376" cy="29267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CE5D4A1-A0E1-41CB-BC22-B01C325EC311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4774" y="970801"/>
            <a:ext cx="2344452" cy="234927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CE5D4A1-A0E1-41CB-BC22-B01C325EC311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8209" y="976613"/>
            <a:ext cx="2344452" cy="2349278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FBEAC7"/>
            </a:gs>
            <a:gs pos="9000">
              <a:srgbClr val="FBEAC7"/>
            </a:gs>
            <a:gs pos="16000">
              <a:srgbClr val="FEE7F2"/>
            </a:gs>
            <a:gs pos="36000">
              <a:srgbClr val="FAC77D"/>
            </a:gs>
            <a:gs pos="71001">
              <a:srgbClr val="FBD49C"/>
            </a:gs>
            <a:gs pos="88000">
              <a:srgbClr val="FBA97D"/>
            </a:gs>
            <a:gs pos="100000">
              <a:srgbClr val="FEE7F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>
            <a:extLst>
              <a:ext uri="{FF2B5EF4-FFF2-40B4-BE49-F238E27FC236}">
                <a16:creationId xmlns:a16="http://schemas.microsoft.com/office/drawing/2014/main" id="{25EB6D68-7DA3-4377-B297-57D11E3A0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" y="1772816"/>
            <a:ext cx="1727200" cy="1888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4" descr="93585m30">
            <a:extLst>
              <a:ext uri="{FF2B5EF4-FFF2-40B4-BE49-F238E27FC236}">
                <a16:creationId xmlns:a16="http://schemas.microsoft.com/office/drawing/2014/main" id="{FC689F34-C75E-454F-AA8C-A329F5E29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25" y="4148138"/>
            <a:ext cx="1587475" cy="86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25EB6D68-7DA3-4377-B297-57D11E3A0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772815"/>
            <a:ext cx="1727200" cy="1888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 descr="93585m30">
            <a:extLst>
              <a:ext uri="{FF2B5EF4-FFF2-40B4-BE49-F238E27FC236}">
                <a16:creationId xmlns:a16="http://schemas.microsoft.com/office/drawing/2014/main" id="{FC689F34-C75E-454F-AA8C-A329F5E29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154526"/>
            <a:ext cx="1587475" cy="86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>
            <a:extLst>
              <a:ext uri="{FF2B5EF4-FFF2-40B4-BE49-F238E27FC236}">
                <a16:creationId xmlns:a16="http://schemas.microsoft.com/office/drawing/2014/main" id="{25EB6D68-7DA3-4377-B297-57D11E3A0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772815"/>
            <a:ext cx="1727200" cy="1888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93585m30">
            <a:extLst>
              <a:ext uri="{FF2B5EF4-FFF2-40B4-BE49-F238E27FC236}">
                <a16:creationId xmlns:a16="http://schemas.microsoft.com/office/drawing/2014/main" id="{FC689F34-C75E-454F-AA8C-A329F5E29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154526"/>
            <a:ext cx="1587475" cy="86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25EB6D68-7DA3-4377-B297-57D11E3A0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394" y="1772814"/>
            <a:ext cx="1727200" cy="1888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4" descr="93585m30">
            <a:extLst>
              <a:ext uri="{FF2B5EF4-FFF2-40B4-BE49-F238E27FC236}">
                <a16:creationId xmlns:a16="http://schemas.microsoft.com/office/drawing/2014/main" id="{FC689F34-C75E-454F-AA8C-A329F5E29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256" y="4154526"/>
            <a:ext cx="1587475" cy="86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6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6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434</TotalTime>
  <Words>164</Words>
  <Application>Microsoft Office PowerPoint</Application>
  <PresentationFormat>On-screen Show (4:3)</PresentationFormat>
  <Paragraphs>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Default Design</vt:lpstr>
      <vt:lpstr>Watermark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VPTU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NDC</dc:creator>
  <cp:lastModifiedBy>Techsi.vn</cp:lastModifiedBy>
  <cp:revision>41</cp:revision>
  <dcterms:created xsi:type="dcterms:W3CDTF">2018-10-20T02:47:09Z</dcterms:created>
  <dcterms:modified xsi:type="dcterms:W3CDTF">2024-09-26T00:56:42Z</dcterms:modified>
</cp:coreProperties>
</file>