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64" r:id="rId9"/>
  </p:sldIdLst>
  <p:sldSz cx="18288000" cy="10287000"/>
  <p:notesSz cx="6858000" cy="9144000"/>
  <p:embeddedFontLst>
    <p:embeddedFont>
      <p:font typeface="Times New Roman" panose="02020603050405020304" pitchFamily="18" charset="0"/>
      <p:regular r:id="rId10"/>
    </p:embeddedFont>
    <p:embeddedFont>
      <p:font typeface="Open Sans Bold" panose="020B0604020202020204" charset="0"/>
      <p:regular r:id="rId11"/>
    </p:embeddedFont>
    <p:embeddedFont>
      <p:font typeface="Wedges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4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2.svg"/><Relationship Id="rId7" Type="http://schemas.openxmlformats.org/officeDocument/2006/relationships/image" Target="../media/image5.png"/><Relationship Id="rId12" Type="http://schemas.openxmlformats.org/officeDocument/2006/relationships/image" Target="../media/image13.svg"/><Relationship Id="rId17" Type="http://schemas.openxmlformats.org/officeDocument/2006/relationships/image" Target="../media/image10.png"/><Relationship Id="rId25" Type="http://schemas.openxmlformats.org/officeDocument/2006/relationships/image" Target="../media/image26.svg"/><Relationship Id="rId2" Type="http://schemas.openxmlformats.org/officeDocument/2006/relationships/audio" Target="../media/media1.mp3"/><Relationship Id="rId16" Type="http://schemas.openxmlformats.org/officeDocument/2006/relationships/image" Target="../media/image17.svg"/><Relationship Id="rId20" Type="http://schemas.openxmlformats.org/officeDocument/2006/relationships/image" Target="../media/image12.png"/><Relationship Id="rId1" Type="http://schemas.microsoft.com/office/2007/relationships/media" Target="../media/media1.mp3"/><Relationship Id="rId6" Type="http://schemas.openxmlformats.org/officeDocument/2006/relationships/image" Target="../media/image7.sv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24.svg"/><Relationship Id="rId28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0.sv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5.svg"/><Relationship Id="rId22" Type="http://schemas.openxmlformats.org/officeDocument/2006/relationships/image" Target="../media/image13.png"/><Relationship Id="rId27" Type="http://schemas.openxmlformats.org/officeDocument/2006/relationships/image" Target="../media/image2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8.png"/><Relationship Id="rId7" Type="http://schemas.openxmlformats.org/officeDocument/2006/relationships/image" Target="../media/image21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10" Type="http://schemas.openxmlformats.org/officeDocument/2006/relationships/image" Target="../media/image24.jpg"/><Relationship Id="rId4" Type="http://schemas.openxmlformats.org/officeDocument/2006/relationships/image" Target="../media/image32.sv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8.png"/><Relationship Id="rId7" Type="http://schemas.openxmlformats.org/officeDocument/2006/relationships/image" Target="../media/image2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19.png"/><Relationship Id="rId4" Type="http://schemas.openxmlformats.org/officeDocument/2006/relationships/image" Target="../media/image32.svg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78.svg"/><Relationship Id="rId18" Type="http://schemas.openxmlformats.org/officeDocument/2006/relationships/image" Target="../media/image36.png"/><Relationship Id="rId26" Type="http://schemas.openxmlformats.org/officeDocument/2006/relationships/image" Target="../media/image40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86.svg"/><Relationship Id="rId7" Type="http://schemas.openxmlformats.org/officeDocument/2006/relationships/image" Target="../media/image72.svg"/><Relationship Id="rId12" Type="http://schemas.openxmlformats.org/officeDocument/2006/relationships/image" Target="../media/image33.png"/><Relationship Id="rId17" Type="http://schemas.openxmlformats.org/officeDocument/2006/relationships/image" Target="../media/image82.svg"/><Relationship Id="rId25" Type="http://schemas.openxmlformats.org/officeDocument/2006/relationships/image" Target="../media/image90.svg"/><Relationship Id="rId2" Type="http://schemas.openxmlformats.org/officeDocument/2006/relationships/audio" Target="../media/media2.mp3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image" Target="../media/image30.png"/><Relationship Id="rId11" Type="http://schemas.openxmlformats.org/officeDocument/2006/relationships/image" Target="../media/image76.svg"/><Relationship Id="rId24" Type="http://schemas.openxmlformats.org/officeDocument/2006/relationships/image" Target="../media/image39.pn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23" Type="http://schemas.openxmlformats.org/officeDocument/2006/relationships/image" Target="../media/image88.svg"/><Relationship Id="rId28" Type="http://schemas.openxmlformats.org/officeDocument/2006/relationships/image" Target="../media/image16.png"/><Relationship Id="rId10" Type="http://schemas.openxmlformats.org/officeDocument/2006/relationships/image" Target="../media/image32.png"/><Relationship Id="rId19" Type="http://schemas.openxmlformats.org/officeDocument/2006/relationships/image" Target="../media/image84.svg"/><Relationship Id="rId4" Type="http://schemas.openxmlformats.org/officeDocument/2006/relationships/image" Target="../media/image29.png"/><Relationship Id="rId9" Type="http://schemas.openxmlformats.org/officeDocument/2006/relationships/image" Target="../media/image74.svg"/><Relationship Id="rId14" Type="http://schemas.openxmlformats.org/officeDocument/2006/relationships/image" Target="../media/image34.png"/><Relationship Id="rId22" Type="http://schemas.openxmlformats.org/officeDocument/2006/relationships/image" Target="../media/image38.png"/><Relationship Id="rId27" Type="http://schemas.openxmlformats.org/officeDocument/2006/relationships/image" Target="../media/image9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905000" y="4152900"/>
            <a:ext cx="17226707" cy="34342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LĨNH VỰC PHÁT TRIỂN NHẬN </a:t>
            </a:r>
            <a:r>
              <a:rPr lang="en-US" sz="3600" b="1" dirty="0" smtClean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THỨC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600" b="1" dirty="0" smtClean="0">
                <a:solidFill>
                  <a:srgbClr val="128F8B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KHÁM PHÁ KHOA HỌC</a:t>
            </a:r>
            <a:endParaRPr lang="en-US" sz="3600" b="1" dirty="0">
              <a:solidFill>
                <a:srgbClr val="128F8B"/>
              </a:solidFill>
              <a:latin typeface="Times New Roman" panose="02020603050405020304" pitchFamily="18" charset="0"/>
              <a:ea typeface="Open Sans Bold"/>
              <a:cs typeface="Times New Roman" panose="02020603050405020304" pitchFamily="18" charset="0"/>
              <a:sym typeface="Open Sans Bold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BÉ NGỒI XE AN TOÀN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Open Sans Bold"/>
                <a:cs typeface="Times New Roman" panose="02020603050405020304" pitchFamily="18" charset="0"/>
                <a:sym typeface="Open Sans Bold"/>
              </a:rPr>
              <a:t>LỚP MẪU GIÁO BÉ C1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ea typeface="Open Sans Bold"/>
              <a:cs typeface="Times New Roman" panose="02020603050405020304" pitchFamily="18" charset="0"/>
              <a:sym typeface="Open Sans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3825" y="1081268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MN HOA HƯỚNG DƯƠNG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2476500"/>
            <a:ext cx="1314450" cy="13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967" t="-13961" r="-4385" b="-1445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5999" y="693190"/>
            <a:ext cx="15917348" cy="9117517"/>
            <a:chOff x="0" y="0"/>
            <a:chExt cx="3764577" cy="215636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64577" cy="2156364"/>
            </a:xfrm>
            <a:custGeom>
              <a:avLst/>
              <a:gdLst/>
              <a:ahLst/>
              <a:cxnLst/>
              <a:rect l="l" t="t" r="r" b="b"/>
              <a:pathLst>
                <a:path w="3764577" h="2156364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31558"/>
                  </a:lnTo>
                  <a:cubicBezTo>
                    <a:pt x="3764577" y="2145258"/>
                    <a:pt x="3753471" y="2156364"/>
                    <a:pt x="3739771" y="2156364"/>
                  </a:cubicBezTo>
                  <a:lnTo>
                    <a:pt x="24806" y="2156364"/>
                  </a:lnTo>
                  <a:cubicBezTo>
                    <a:pt x="18227" y="2156364"/>
                    <a:pt x="11917" y="2153751"/>
                    <a:pt x="7265" y="2149098"/>
                  </a:cubicBezTo>
                  <a:cubicBezTo>
                    <a:pt x="2613" y="2144447"/>
                    <a:pt x="0" y="2138137"/>
                    <a:pt x="0" y="2131558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182C45">
                <a:alpha val="2588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64577" cy="21944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525999" y="561269"/>
            <a:ext cx="15917348" cy="9164462"/>
            <a:chOff x="0" y="0"/>
            <a:chExt cx="3764577" cy="21674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B1CFEC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-5400000">
            <a:off x="16362525" y="995060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6362525" y="2238313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6362525" y="348236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400000">
            <a:off x="16362525" y="472642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5400000">
            <a:off x="16362525" y="7211502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5400000">
            <a:off x="16362525" y="889101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5400000">
            <a:off x="16362525" y="213694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5400000">
            <a:off x="16362525" y="3381989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5400000">
            <a:off x="16362525" y="4626045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400000">
            <a:off x="16362525" y="7114157"/>
            <a:ext cx="894025" cy="1867414"/>
          </a:xfrm>
          <a:custGeom>
            <a:avLst/>
            <a:gdLst/>
            <a:ahLst/>
            <a:cxnLst/>
            <a:rect l="l" t="t" r="r" b="b"/>
            <a:pathLst>
              <a:path w="894025" h="1867414">
                <a:moveTo>
                  <a:pt x="0" y="0"/>
                </a:moveTo>
                <a:lnTo>
                  <a:pt x="894024" y="0"/>
                </a:lnTo>
                <a:lnTo>
                  <a:pt x="894024" y="1867414"/>
                </a:lnTo>
                <a:lnTo>
                  <a:pt x="0" y="18674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19" name="Group 19"/>
          <p:cNvGrpSpPr/>
          <p:nvPr/>
        </p:nvGrpSpPr>
        <p:grpSpPr>
          <a:xfrm>
            <a:off x="1185326" y="561269"/>
            <a:ext cx="15917348" cy="9164462"/>
            <a:chOff x="0" y="0"/>
            <a:chExt cx="3764577" cy="2167467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3764577" cy="2167467"/>
            </a:xfrm>
            <a:custGeom>
              <a:avLst/>
              <a:gdLst/>
              <a:ahLst/>
              <a:cxnLst/>
              <a:rect l="l" t="t" r="r" b="b"/>
              <a:pathLst>
                <a:path w="3764577" h="2167467">
                  <a:moveTo>
                    <a:pt x="24806" y="0"/>
                  </a:moveTo>
                  <a:lnTo>
                    <a:pt x="3739771" y="0"/>
                  </a:lnTo>
                  <a:cubicBezTo>
                    <a:pt x="3753471" y="0"/>
                    <a:pt x="3764577" y="11106"/>
                    <a:pt x="3764577" y="24806"/>
                  </a:cubicBezTo>
                  <a:lnTo>
                    <a:pt x="3764577" y="2142661"/>
                  </a:lnTo>
                  <a:cubicBezTo>
                    <a:pt x="3764577" y="2156361"/>
                    <a:pt x="3753471" y="2167467"/>
                    <a:pt x="3739771" y="2167467"/>
                  </a:cubicBezTo>
                  <a:lnTo>
                    <a:pt x="24806" y="2167467"/>
                  </a:lnTo>
                  <a:cubicBezTo>
                    <a:pt x="18227" y="2167467"/>
                    <a:pt x="11917" y="2164853"/>
                    <a:pt x="7265" y="2160201"/>
                  </a:cubicBezTo>
                  <a:cubicBezTo>
                    <a:pt x="2613" y="2155549"/>
                    <a:pt x="0" y="2149240"/>
                    <a:pt x="0" y="2142661"/>
                  </a:cubicBezTo>
                  <a:lnTo>
                    <a:pt x="0" y="24806"/>
                  </a:lnTo>
                  <a:cubicBezTo>
                    <a:pt x="0" y="18227"/>
                    <a:pt x="2613" y="11917"/>
                    <a:pt x="7265" y="7265"/>
                  </a:cubicBezTo>
                  <a:cubicBezTo>
                    <a:pt x="11917" y="2613"/>
                    <a:pt x="18227" y="0"/>
                    <a:pt x="2480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3764577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22637" y="1050653"/>
            <a:ext cx="736712" cy="8185694"/>
          </a:xfrm>
          <a:custGeom>
            <a:avLst/>
            <a:gdLst/>
            <a:ahLst/>
            <a:cxnLst/>
            <a:rect l="l" t="t" r="r" b="b"/>
            <a:pathLst>
              <a:path w="736712" h="8185694">
                <a:moveTo>
                  <a:pt x="0" y="0"/>
                </a:moveTo>
                <a:lnTo>
                  <a:pt x="736712" y="0"/>
                </a:lnTo>
                <a:lnTo>
                  <a:pt x="736712" y="8185694"/>
                </a:lnTo>
                <a:lnTo>
                  <a:pt x="0" y="8185694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2832433">
            <a:off x="15381820" y="3788199"/>
            <a:ext cx="988020" cy="974509"/>
          </a:xfrm>
          <a:custGeom>
            <a:avLst/>
            <a:gdLst/>
            <a:ahLst/>
            <a:cxnLst/>
            <a:rect l="l" t="t" r="r" b="b"/>
            <a:pathLst>
              <a:path w="988020" h="974509">
                <a:moveTo>
                  <a:pt x="0" y="0"/>
                </a:moveTo>
                <a:lnTo>
                  <a:pt x="988020" y="0"/>
                </a:lnTo>
                <a:lnTo>
                  <a:pt x="988020" y="974509"/>
                </a:lnTo>
                <a:lnTo>
                  <a:pt x="0" y="97450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661043">
            <a:off x="2451655" y="3251829"/>
            <a:ext cx="744588" cy="734406"/>
          </a:xfrm>
          <a:custGeom>
            <a:avLst/>
            <a:gdLst/>
            <a:ahLst/>
            <a:cxnLst/>
            <a:rect l="l" t="t" r="r" b="b"/>
            <a:pathLst>
              <a:path w="744588" h="734406">
                <a:moveTo>
                  <a:pt x="0" y="0"/>
                </a:moveTo>
                <a:lnTo>
                  <a:pt x="744588" y="0"/>
                </a:lnTo>
                <a:lnTo>
                  <a:pt x="744588" y="734406"/>
                </a:lnTo>
                <a:lnTo>
                  <a:pt x="0" y="7344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2827985">
            <a:off x="14008251" y="8045760"/>
            <a:ext cx="1108076" cy="1092922"/>
          </a:xfrm>
          <a:custGeom>
            <a:avLst/>
            <a:gdLst/>
            <a:ahLst/>
            <a:cxnLst/>
            <a:rect l="l" t="t" r="r" b="b"/>
            <a:pathLst>
              <a:path w="1108076" h="1092922">
                <a:moveTo>
                  <a:pt x="0" y="0"/>
                </a:moveTo>
                <a:lnTo>
                  <a:pt x="1108076" y="0"/>
                </a:lnTo>
                <a:lnTo>
                  <a:pt x="1108076" y="1092923"/>
                </a:lnTo>
                <a:lnTo>
                  <a:pt x="0" y="109292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726058">
            <a:off x="4470813" y="981339"/>
            <a:ext cx="1192835" cy="1176523"/>
          </a:xfrm>
          <a:custGeom>
            <a:avLst/>
            <a:gdLst/>
            <a:ahLst/>
            <a:cxnLst/>
            <a:rect l="l" t="t" r="r" b="b"/>
            <a:pathLst>
              <a:path w="1192835" h="1176523">
                <a:moveTo>
                  <a:pt x="0" y="0"/>
                </a:moveTo>
                <a:lnTo>
                  <a:pt x="1192835" y="0"/>
                </a:lnTo>
                <a:lnTo>
                  <a:pt x="1192835" y="1176523"/>
                </a:lnTo>
                <a:lnTo>
                  <a:pt x="0" y="11765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714928">
            <a:off x="12149152" y="391998"/>
            <a:ext cx="1317310" cy="1317310"/>
          </a:xfrm>
          <a:custGeom>
            <a:avLst/>
            <a:gdLst/>
            <a:ahLst/>
            <a:cxnLst/>
            <a:rect l="l" t="t" r="r" b="b"/>
            <a:pathLst>
              <a:path w="1317310" h="1317310">
                <a:moveTo>
                  <a:pt x="0" y="0"/>
                </a:moveTo>
                <a:lnTo>
                  <a:pt x="1317310" y="0"/>
                </a:lnTo>
                <a:lnTo>
                  <a:pt x="1317310" y="1317310"/>
                </a:lnTo>
                <a:lnTo>
                  <a:pt x="0" y="13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9162297">
            <a:off x="2778944" y="8126290"/>
            <a:ext cx="2363783" cy="2045746"/>
          </a:xfrm>
          <a:custGeom>
            <a:avLst/>
            <a:gdLst/>
            <a:ahLst/>
            <a:cxnLst/>
            <a:rect l="l" t="t" r="r" b="b"/>
            <a:pathLst>
              <a:path w="2363783" h="2045746">
                <a:moveTo>
                  <a:pt x="0" y="0"/>
                </a:moveTo>
                <a:lnTo>
                  <a:pt x="2363783" y="0"/>
                </a:lnTo>
                <a:lnTo>
                  <a:pt x="2363783" y="2045746"/>
                </a:lnTo>
                <a:lnTo>
                  <a:pt x="0" y="204574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8456361" y="1477160"/>
            <a:ext cx="1375279" cy="792661"/>
          </a:xfrm>
          <a:custGeom>
            <a:avLst/>
            <a:gdLst/>
            <a:ahLst/>
            <a:cxnLst/>
            <a:rect l="l" t="t" r="r" b="b"/>
            <a:pathLst>
              <a:path w="1375279" h="792661">
                <a:moveTo>
                  <a:pt x="0" y="0"/>
                </a:moveTo>
                <a:lnTo>
                  <a:pt x="1375278" y="0"/>
                </a:lnTo>
                <a:lnTo>
                  <a:pt x="1375278" y="792660"/>
                </a:lnTo>
                <a:lnTo>
                  <a:pt x="0" y="79266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2595449" y="3983815"/>
            <a:ext cx="13778449" cy="1235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42"/>
              </a:lnSpc>
              <a:spcBef>
                <a:spcPct val="0"/>
              </a:spcBef>
            </a:pP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1.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Ổn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định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7244" b="1" dirty="0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7244" b="1" dirty="0" err="1">
                <a:solidFill>
                  <a:srgbClr val="F95C47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7244" b="1" dirty="0">
              <a:solidFill>
                <a:srgbClr val="F95C47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pic>
        <p:nvPicPr>
          <p:cNvPr id="31" name="Chicken-Dance-ban-goc_nhacchuong.haihuoc.vn">
            <a:hlinkClick r:id="" action="ppaction://media"/>
            <a:extLst>
              <a:ext uri="{FF2B5EF4-FFF2-40B4-BE49-F238E27FC236}">
                <a16:creationId xmlns:a16="http://schemas.microsoft.com/office/drawing/2014/main" id="{B7EA5BA7-3B86-4F93-A61E-8C37B5D5D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5611597" y="849487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2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924130" y="4060398"/>
            <a:ext cx="14439739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9"/>
              </a:lnSpc>
              <a:spcBef>
                <a:spcPct val="0"/>
              </a:spcBef>
            </a:pP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2.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Phương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pháp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hình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thức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tổ</a:t>
            </a:r>
            <a:r>
              <a:rPr lang="en-US" sz="5699" b="1" dirty="0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5699" b="1" dirty="0" err="1">
                <a:solidFill>
                  <a:srgbClr val="DF6E9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chức</a:t>
            </a: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DF6E9C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ctr">
              <a:lnSpc>
                <a:spcPts val="7979"/>
              </a:lnSpc>
              <a:spcBef>
                <a:spcPct val="0"/>
              </a:spcBef>
            </a:pPr>
            <a:endParaRPr lang="en-US" sz="5699" b="1" dirty="0">
              <a:solidFill>
                <a:srgbClr val="8DC63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06" y="1259724"/>
            <a:ext cx="11800397" cy="776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505909"/>
            <a:ext cx="4762500" cy="3467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148" y="1277666"/>
            <a:ext cx="3905003" cy="36525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648" y="5771308"/>
            <a:ext cx="5715000" cy="3895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231" y="3017655"/>
            <a:ext cx="4762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8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1060856"/>
            <a:ext cx="13158016" cy="819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3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05269" y="8282709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5"/>
                </a:lnTo>
                <a:lnTo>
                  <a:pt x="0" y="1384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2765014" y="5142055"/>
            <a:ext cx="4778435" cy="4778435"/>
          </a:xfrm>
          <a:custGeom>
            <a:avLst/>
            <a:gdLst/>
            <a:ahLst/>
            <a:cxnLst/>
            <a:rect l="l" t="t" r="r" b="b"/>
            <a:pathLst>
              <a:path w="4778435" h="4778435">
                <a:moveTo>
                  <a:pt x="0" y="0"/>
                </a:moveTo>
                <a:lnTo>
                  <a:pt x="4778435" y="0"/>
                </a:lnTo>
                <a:lnTo>
                  <a:pt x="4778435" y="4778435"/>
                </a:lnTo>
                <a:lnTo>
                  <a:pt x="0" y="47784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624627" y="2534090"/>
            <a:ext cx="2076592" cy="2607965"/>
          </a:xfrm>
          <a:custGeom>
            <a:avLst/>
            <a:gdLst/>
            <a:ahLst/>
            <a:cxnLst/>
            <a:rect l="l" t="t" r="r" b="b"/>
            <a:pathLst>
              <a:path w="2076592" h="2607965">
                <a:moveTo>
                  <a:pt x="0" y="0"/>
                </a:moveTo>
                <a:lnTo>
                  <a:pt x="2076593" y="0"/>
                </a:lnTo>
                <a:lnTo>
                  <a:pt x="2076593" y="2607965"/>
                </a:lnTo>
                <a:lnTo>
                  <a:pt x="0" y="260796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0" y="526630"/>
            <a:ext cx="6438717" cy="1384324"/>
          </a:xfrm>
          <a:custGeom>
            <a:avLst/>
            <a:gdLst/>
            <a:ahLst/>
            <a:cxnLst/>
            <a:rect l="l" t="t" r="r" b="b"/>
            <a:pathLst>
              <a:path w="6438717" h="1384324">
                <a:moveTo>
                  <a:pt x="0" y="0"/>
                </a:moveTo>
                <a:lnTo>
                  <a:pt x="6438717" y="0"/>
                </a:lnTo>
                <a:lnTo>
                  <a:pt x="6438717" y="1384324"/>
                </a:lnTo>
                <a:lnTo>
                  <a:pt x="0" y="13843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51" y="4691284"/>
            <a:ext cx="7414303" cy="4924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968226"/>
            <a:ext cx="6096000" cy="4572000"/>
          </a:xfrm>
          <a:prstGeom prst="rect">
            <a:avLst/>
          </a:prstGeom>
        </p:spPr>
      </p:pic>
      <p:pic>
        <p:nvPicPr>
          <p:cNvPr id="12" name="Picture 11" descr="Trẻ quấy khóc khi đi xe ô tô và mẹo dỗ hiệu quả ngay lập tức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755" y="5736084"/>
            <a:ext cx="6399296" cy="410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3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596472" y="-4057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15026" y="5200650"/>
            <a:ext cx="10172700" cy="10172700"/>
          </a:xfrm>
          <a:custGeom>
            <a:avLst/>
            <a:gdLst/>
            <a:ahLst/>
            <a:cxnLst/>
            <a:rect l="l" t="t" r="r" b="b"/>
            <a:pathLst>
              <a:path w="10172700" h="10172700">
                <a:moveTo>
                  <a:pt x="0" y="0"/>
                </a:moveTo>
                <a:lnTo>
                  <a:pt x="10172700" y="0"/>
                </a:lnTo>
                <a:lnTo>
                  <a:pt x="10172700" y="10172700"/>
                </a:lnTo>
                <a:lnTo>
                  <a:pt x="0" y="101727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876774">
            <a:off x="-5975405" y="3941342"/>
            <a:ext cx="11950810" cy="7932350"/>
          </a:xfrm>
          <a:custGeom>
            <a:avLst/>
            <a:gdLst/>
            <a:ahLst/>
            <a:cxnLst/>
            <a:rect l="l" t="t" r="r" b="b"/>
            <a:pathLst>
              <a:path w="11950810" h="7932350">
                <a:moveTo>
                  <a:pt x="0" y="0"/>
                </a:moveTo>
                <a:lnTo>
                  <a:pt x="11950810" y="0"/>
                </a:lnTo>
                <a:lnTo>
                  <a:pt x="11950810" y="7932350"/>
                </a:lnTo>
                <a:lnTo>
                  <a:pt x="0" y="79323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51945" y="513826"/>
            <a:ext cx="3680002" cy="3126468"/>
          </a:xfrm>
          <a:custGeom>
            <a:avLst/>
            <a:gdLst/>
            <a:ahLst/>
            <a:cxnLst/>
            <a:rect l="l" t="t" r="r" b="b"/>
            <a:pathLst>
              <a:path w="3680002" h="3126468">
                <a:moveTo>
                  <a:pt x="0" y="0"/>
                </a:moveTo>
                <a:lnTo>
                  <a:pt x="3680001" y="0"/>
                </a:lnTo>
                <a:lnTo>
                  <a:pt x="3680001" y="3126468"/>
                </a:lnTo>
                <a:lnTo>
                  <a:pt x="0" y="312646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6795161">
            <a:off x="15308289" y="-1734529"/>
            <a:ext cx="4499458" cy="5526458"/>
          </a:xfrm>
          <a:custGeom>
            <a:avLst/>
            <a:gdLst/>
            <a:ahLst/>
            <a:cxnLst/>
            <a:rect l="l" t="t" r="r" b="b"/>
            <a:pathLst>
              <a:path w="4499458" h="5526458">
                <a:moveTo>
                  <a:pt x="0" y="0"/>
                </a:moveTo>
                <a:lnTo>
                  <a:pt x="4499458" y="0"/>
                </a:lnTo>
                <a:lnTo>
                  <a:pt x="4499458" y="5526458"/>
                </a:lnTo>
                <a:lnTo>
                  <a:pt x="0" y="5526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424664" y="1318000"/>
            <a:ext cx="13476712" cy="7350423"/>
          </a:xfrm>
          <a:custGeom>
            <a:avLst/>
            <a:gdLst/>
            <a:ahLst/>
            <a:cxnLst/>
            <a:rect l="l" t="t" r="r" b="b"/>
            <a:pathLst>
              <a:path w="13476712" h="7350423">
                <a:moveTo>
                  <a:pt x="0" y="0"/>
                </a:moveTo>
                <a:lnTo>
                  <a:pt x="13476712" y="0"/>
                </a:lnTo>
                <a:lnTo>
                  <a:pt x="13476712" y="7350424"/>
                </a:lnTo>
                <a:lnTo>
                  <a:pt x="0" y="73504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62889" flipH="1">
            <a:off x="213481" y="6603771"/>
            <a:ext cx="4156930" cy="3921371"/>
          </a:xfrm>
          <a:custGeom>
            <a:avLst/>
            <a:gdLst/>
            <a:ahLst/>
            <a:cxnLst/>
            <a:rect l="l" t="t" r="r" b="b"/>
            <a:pathLst>
              <a:path w="4156930" h="3921371">
                <a:moveTo>
                  <a:pt x="4156930" y="0"/>
                </a:moveTo>
                <a:lnTo>
                  <a:pt x="0" y="0"/>
                </a:lnTo>
                <a:lnTo>
                  <a:pt x="0" y="3921371"/>
                </a:lnTo>
                <a:lnTo>
                  <a:pt x="4156930" y="3921371"/>
                </a:lnTo>
                <a:lnTo>
                  <a:pt x="415693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5045230" y="6330353"/>
            <a:ext cx="5025576" cy="4711477"/>
          </a:xfrm>
          <a:custGeom>
            <a:avLst/>
            <a:gdLst/>
            <a:ahLst/>
            <a:cxnLst/>
            <a:rect l="l" t="t" r="r" b="b"/>
            <a:pathLst>
              <a:path w="5025576" h="4711477">
                <a:moveTo>
                  <a:pt x="5025576" y="0"/>
                </a:moveTo>
                <a:lnTo>
                  <a:pt x="0" y="0"/>
                </a:lnTo>
                <a:lnTo>
                  <a:pt x="0" y="4711478"/>
                </a:lnTo>
                <a:lnTo>
                  <a:pt x="5025576" y="4711478"/>
                </a:lnTo>
                <a:lnTo>
                  <a:pt x="5025576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08201" y="2747315"/>
            <a:ext cx="8452894" cy="1346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66"/>
              </a:lnSpc>
            </a:pP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TRò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  <a:r>
              <a:rPr lang="en-US" sz="10166" spc="203" dirty="0" err="1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chƠi</a:t>
            </a:r>
            <a:r>
              <a:rPr lang="en-US" sz="10166" spc="203" dirty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 </a:t>
            </a:r>
          </a:p>
        </p:txBody>
      </p:sp>
      <p:sp>
        <p:nvSpPr>
          <p:cNvPr id="11" name="Freeform 11"/>
          <p:cNvSpPr/>
          <p:nvPr/>
        </p:nvSpPr>
        <p:spPr>
          <a:xfrm rot="2942041">
            <a:off x="16991010" y="-521940"/>
            <a:ext cx="1343566" cy="3221336"/>
          </a:xfrm>
          <a:custGeom>
            <a:avLst/>
            <a:gdLst/>
            <a:ahLst/>
            <a:cxnLst/>
            <a:rect l="l" t="t" r="r" b="b"/>
            <a:pathLst>
              <a:path w="1343566" h="3221336">
                <a:moveTo>
                  <a:pt x="0" y="0"/>
                </a:moveTo>
                <a:lnTo>
                  <a:pt x="1343566" y="0"/>
                </a:lnTo>
                <a:lnTo>
                  <a:pt x="1343566" y="3221337"/>
                </a:lnTo>
                <a:lnTo>
                  <a:pt x="0" y="32213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3514752" y="594562"/>
            <a:ext cx="1664779" cy="2057400"/>
          </a:xfrm>
          <a:custGeom>
            <a:avLst/>
            <a:gdLst/>
            <a:ahLst/>
            <a:cxnLst/>
            <a:rect l="l" t="t" r="r" b="b"/>
            <a:pathLst>
              <a:path w="1664779" h="2057400">
                <a:moveTo>
                  <a:pt x="0" y="0"/>
                </a:moveTo>
                <a:lnTo>
                  <a:pt x="1664780" y="0"/>
                </a:lnTo>
                <a:lnTo>
                  <a:pt x="166478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792268" y="4612585"/>
            <a:ext cx="8148964" cy="3004931"/>
          </a:xfrm>
          <a:custGeom>
            <a:avLst/>
            <a:gdLst/>
            <a:ahLst/>
            <a:cxnLst/>
            <a:rect l="l" t="t" r="r" b="b"/>
            <a:pathLst>
              <a:path w="8148964" h="3004931">
                <a:moveTo>
                  <a:pt x="0" y="0"/>
                </a:moveTo>
                <a:lnTo>
                  <a:pt x="8148964" y="0"/>
                </a:lnTo>
                <a:lnTo>
                  <a:pt x="8148964" y="3004930"/>
                </a:lnTo>
                <a:lnTo>
                  <a:pt x="0" y="300493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xmlns="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5680656" y="218654"/>
            <a:ext cx="2122991" cy="2138136"/>
          </a:xfrm>
          <a:custGeom>
            <a:avLst/>
            <a:gdLst/>
            <a:ahLst/>
            <a:cxnLst/>
            <a:rect l="l" t="t" r="r" b="b"/>
            <a:pathLst>
              <a:path w="2122991" h="2138136">
                <a:moveTo>
                  <a:pt x="0" y="0"/>
                </a:moveTo>
                <a:lnTo>
                  <a:pt x="2122991" y="0"/>
                </a:lnTo>
                <a:lnTo>
                  <a:pt x="2122991" y="2138136"/>
                </a:lnTo>
                <a:lnTo>
                  <a:pt x="0" y="213813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840107" y="7907517"/>
            <a:ext cx="1472243" cy="1350783"/>
          </a:xfrm>
          <a:custGeom>
            <a:avLst/>
            <a:gdLst/>
            <a:ahLst/>
            <a:cxnLst/>
            <a:rect l="l" t="t" r="r" b="b"/>
            <a:pathLst>
              <a:path w="1472243" h="1350783">
                <a:moveTo>
                  <a:pt x="0" y="0"/>
                </a:moveTo>
                <a:lnTo>
                  <a:pt x="1472243" y="0"/>
                </a:lnTo>
                <a:lnTo>
                  <a:pt x="1472243" y="1350783"/>
                </a:lnTo>
                <a:lnTo>
                  <a:pt x="0" y="1350783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5005057" y="5400189"/>
            <a:ext cx="7723386" cy="2000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499" spc="129" dirty="0" smtClean="0">
                <a:solidFill>
                  <a:srgbClr val="000000"/>
                </a:solidFill>
                <a:latin typeface="Wedges"/>
                <a:ea typeface="Wedges"/>
                <a:cs typeface="Wedges"/>
                <a:sym typeface="Wedges"/>
              </a:rPr>
              <a:t>TÌM HÀNH ĐỘNG ĐÚNG SAI</a:t>
            </a:r>
            <a:endParaRPr lang="en-US" sz="6499" spc="129" dirty="0">
              <a:solidFill>
                <a:srgbClr val="000000"/>
              </a:solidFill>
              <a:latin typeface="Wedges"/>
              <a:ea typeface="Wedges"/>
              <a:cs typeface="Wedges"/>
              <a:sym typeface="Wedges"/>
            </a:endParaRPr>
          </a:p>
        </p:txBody>
      </p:sp>
      <p:pic>
        <p:nvPicPr>
          <p:cNvPr id="17" name="funny-cartoon-music-happy-animation-background-intro-theme-258026 (1)">
            <a:hlinkClick r:id="" action="ppaction://media"/>
            <a:extLst>
              <a:ext uri="{FF2B5EF4-FFF2-40B4-BE49-F238E27FC236}">
                <a16:creationId xmlns:a16="http://schemas.microsoft.com/office/drawing/2014/main" id="{D264FC3D-9C8F-476D-9400-CE1807F411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581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50</Words>
  <Application>Microsoft Office PowerPoint</Application>
  <PresentationFormat>Custom</PresentationFormat>
  <Paragraphs>10</Paragraphs>
  <Slides>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Times New Roman</vt:lpstr>
      <vt:lpstr>Arial</vt:lpstr>
      <vt:lpstr>Open Sans Bold</vt:lpstr>
      <vt:lpstr>Wedges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Ổn định tổ chức</dc:title>
  <dc:creator>Admin</dc:creator>
  <cp:lastModifiedBy>Techsi.vn</cp:lastModifiedBy>
  <cp:revision>12</cp:revision>
  <dcterms:created xsi:type="dcterms:W3CDTF">2006-08-16T00:00:00Z</dcterms:created>
  <dcterms:modified xsi:type="dcterms:W3CDTF">2025-03-15T10:41:59Z</dcterms:modified>
  <dc:identifier>DAGXeVECIhk</dc:identifier>
</cp:coreProperties>
</file>