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8" r:id="rId12"/>
    <p:sldId id="276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h&#7841;c%20L\Sap%20den%20tet%20roi%20-%20Nhac%20beat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0"/>
            <a:ext cx="7239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TRƯỜNG MẦM NON HOA HƯỚNG DƯƠNG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828800" y="4191000"/>
            <a:ext cx="5181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: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Thế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giới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6019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gộp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4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350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752600" y="5638800"/>
            <a:ext cx="54006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 – 4 </a:t>
            </a:r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A1DFD-4217-7417-FCFC-8FD5006A5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66" y="141248"/>
            <a:ext cx="855553" cy="8555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104 L 0.28333 0.0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51666 0.07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73333 0.07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95833 0.072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Sắp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tết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rồi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ap den tet ro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4953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Phần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1: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Ôn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kĩ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năng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đếm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trên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đối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tượng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phạm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  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Đếm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tách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gộp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thành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lượng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 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104</Words>
  <Application>Microsoft Office PowerPoint</Application>
  <PresentationFormat>On-screen Show (4:3)</PresentationFormat>
  <Paragraphs>19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90</cp:revision>
  <dcterms:created xsi:type="dcterms:W3CDTF">2014-02-15T06:39:00Z</dcterms:created>
  <dcterms:modified xsi:type="dcterms:W3CDTF">2025-04-14T16:12:18Z</dcterms:modified>
</cp:coreProperties>
</file>