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8" d="100"/>
          <a:sy n="68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13/04/2025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82DCD-77A3-427C-B094-2C21D43B0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591175" y="1152527"/>
            <a:ext cx="1009650" cy="1009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478</TotalTime>
  <Words>247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Calibri</vt:lpstr>
      <vt:lpstr>.VnAvant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Administrator</cp:lastModifiedBy>
  <cp:revision>52</cp:revision>
  <dcterms:created xsi:type="dcterms:W3CDTF">2017-04-11T12:56:28Z</dcterms:created>
  <dcterms:modified xsi:type="dcterms:W3CDTF">2025-04-13T07:44:26Z</dcterms:modified>
</cp:coreProperties>
</file>