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71" r:id="rId4"/>
    <p:sldId id="272" r:id="rId5"/>
    <p:sldId id="274" r:id="rId6"/>
    <p:sldId id="275" r:id="rId7"/>
    <p:sldId id="27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66"/>
    <a:srgbClr val="008000"/>
    <a:srgbClr val="FF0000"/>
    <a:srgbClr val="CC5D12"/>
    <a:srgbClr val="FF6600"/>
    <a:srgbClr val="FF33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8CCA1-5F00-4AE6-9E92-BB0C81BEF6E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7B44D-C82D-478E-9326-8D1D5B14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8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7B44D-C82D-478E-9326-8D1D5B1409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DFF7-F9D0-648A-1EA0-28FEFC09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12C79-5E43-F1E5-1188-EB0A1A44B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722F-BD4F-BECD-7107-961B8561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384E9-D067-B525-CAC9-678D4ECA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54F0-C255-865C-599C-05B4D42E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FA53-126C-B976-37BF-59159E20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90642-69D7-DEE8-5422-933400039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BCB0A-9E1F-C7D6-86A6-6DE127EE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011C5-DFF7-8192-1A9A-C42CA6F7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17236-52E3-FD0A-CB9C-298D5873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6A18E-424B-B743-7A45-AB4796FE8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3A658-CB12-D5CB-7433-475BC8D60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8F15C-579A-AD72-2036-BB64868A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1084C-05A2-FB83-8A37-8956C02C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0A1CF-D8B0-6943-59A5-E7B59800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3D12-3D3B-1D5C-EDC9-4966FBA1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856AA-D672-BE9A-A120-1ECC53822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59FE4-A00D-D8A1-5F47-F412721F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A60C7-ABEC-8BDD-E5A7-5AB24F65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1087E-AD29-DCCC-592F-A4EFEA78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13F3-C130-9719-9007-D680BD50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34972-D745-1F58-9D30-ADCCD0D8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F776E-37A4-4C45-1A98-2A371A86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FEACB-21C9-905E-B222-2C671E2A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8DEC1-AACE-F3E4-41AF-A42B5615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0150-C1FC-3535-72A1-D3FA5E1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1AA3B-E403-72C4-1B7C-A81D1FBCA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F10E1-E956-5793-1484-A05D3CA9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332C1-6A37-540E-B935-3B8C3787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C31FF-81C7-D3F5-6456-ED190B28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D61EC-4C99-F3DA-9B53-ED190786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7EBD-E004-5FF7-5793-C5513F97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1A8BA-DDDC-F990-AB04-5364C9FC1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283A7-464E-ACDD-5A71-DCEE5E47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F9467-4A0F-9736-F5FD-9A1C546D4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EA074-A67B-416B-5C5F-AD996B7A0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E16EB-F5E3-7D09-EE6F-F40BFDC4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A6E14-1BF0-5D73-570C-D13CCF48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692C50-75EC-5D85-83AB-338DF646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EF78-BA0E-3BA1-68D6-5D4D0D93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E5491-6E84-9452-B429-02B88904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2BDE6-2E58-8475-5452-B4207096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5D2DD-6748-4211-9C73-1C4FAF1D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D204E-8168-0C90-8E89-FDE8F697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61554-29EC-2A0B-6B00-9B70B7EC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D744-AA2E-9DD7-D0D9-6C31E19F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2449-E8C9-8F68-03AD-7F2CDA56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B3E5-4509-FCB1-BFDA-177C9909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C9158-19CE-1C4D-6B56-4AAF97F16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166DC-EE45-1DB6-7BC1-5F469530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1B22C-8754-AF4E-0643-5547FF83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D8D9B-1281-F878-9F4A-1595B3C0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74E1-A3CA-1C5F-1395-BE2DDF7C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0AE813-438B-564C-E88F-8FD25724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3C826-4AB4-1442-1A62-10BEA01EC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C3BBA-A24C-AEBC-3601-EF3C5E4B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B1B89-1986-7DBB-C2D8-6A0EDDAB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48020-AA13-9339-0F0A-EC994F1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A5980-A9AB-2530-90CC-9024513C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C670E-2781-B2D1-596F-DA437831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E52EA-7651-DF36-9694-D0F72280B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6E65-9166-4633-BD2D-8D13D908545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7D4AD-1801-22C5-DFD7-5D6AB3477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5F236-96EF-51CC-DCE6-E648146D1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B53E98-FB35-5338-5822-41910230C0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 rot="10800000">
            <a:off x="-2176410" y="203049"/>
            <a:ext cx="2176410" cy="4484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492988-6F00-B6D2-0B42-9C77FE92A1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2209417" y="4687964"/>
            <a:ext cx="1862979" cy="38390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04BF52-B2ED-953D-76F8-74DBD84F367D}"/>
              </a:ext>
            </a:extLst>
          </p:cNvPr>
          <p:cNvSpPr txBox="1"/>
          <p:nvPr/>
        </p:nvSpPr>
        <p:spPr>
          <a:xfrm>
            <a:off x="12192000" y="2594847"/>
            <a:ext cx="5431971" cy="223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 TRANH BÍ ẨN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TRANH THỦY ẤN)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E292FF-8C2D-8C33-A33F-B13FB888DFB4}"/>
              </a:ext>
            </a:extLst>
          </p:cNvPr>
          <p:cNvSpPr txBox="1"/>
          <p:nvPr/>
        </p:nvSpPr>
        <p:spPr>
          <a:xfrm>
            <a:off x="4484913" y="-1145443"/>
            <a:ext cx="322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4EF2D-3E06-AB7D-F2EA-399031BAF9F7}"/>
              </a:ext>
            </a:extLst>
          </p:cNvPr>
          <p:cNvSpPr txBox="1"/>
          <p:nvPr/>
        </p:nvSpPr>
        <p:spPr>
          <a:xfrm>
            <a:off x="-5705930" y="2035881"/>
            <a:ext cx="5431971" cy="16173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80F341-AC3B-20D1-51B1-0379FA32F0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2209417" y="-116213"/>
            <a:ext cx="1291770" cy="26619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22F98E-5EA7-51FB-A884-211729C08D08}"/>
              </a:ext>
            </a:extLst>
          </p:cNvPr>
          <p:cNvSpPr txBox="1"/>
          <p:nvPr/>
        </p:nvSpPr>
        <p:spPr>
          <a:xfrm>
            <a:off x="4386181" y="7763585"/>
            <a:ext cx="338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ĐẶNG THỊ THU THỦY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C3A203-C7F5-105F-9D2C-243151FA79B9}"/>
              </a:ext>
            </a:extLst>
          </p:cNvPr>
          <p:cNvSpPr txBox="1"/>
          <p:nvPr/>
        </p:nvSpPr>
        <p:spPr>
          <a:xfrm>
            <a:off x="4403270" y="7185532"/>
            <a:ext cx="338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6610F6-03D1-6B07-B531-47564D676DF6}"/>
              </a:ext>
            </a:extLst>
          </p:cNvPr>
          <p:cNvSpPr txBox="1"/>
          <p:nvPr/>
        </p:nvSpPr>
        <p:spPr>
          <a:xfrm>
            <a:off x="3824514" y="-516323"/>
            <a:ext cx="454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D33A5-2FED-4671-E6FC-D338C2297B5C}"/>
              </a:ext>
            </a:extLst>
          </p:cNvPr>
          <p:cNvSpPr txBox="1"/>
          <p:nvPr/>
        </p:nvSpPr>
        <p:spPr>
          <a:xfrm>
            <a:off x="5066918" y="8341638"/>
            <a:ext cx="2058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NH: 2023 - 2024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C226EB6C-52E5-4CEE-9E86-21FFAE2F65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458EC3E2-35CD-4A9C-9E6C-14354EA4B44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E190CBF6-C2C5-49D0-B112-18E7C8355624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7" name="ISPRING_QUIZ_SHAPE3">
            <a:extLst>
              <a:ext uri="{FF2B5EF4-FFF2-40B4-BE49-F238E27FC236}">
                <a16:creationId xmlns:a16="http://schemas.microsoft.com/office/drawing/2014/main" id="{1898C21F-4E7E-4C79-B88D-49F5A45B63DB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>
            <a:extLst>
              <a:ext uri="{FF2B5EF4-FFF2-40B4-BE49-F238E27FC236}">
                <a16:creationId xmlns:a16="http://schemas.microsoft.com/office/drawing/2014/main" id="{622350FC-B2E8-45F6-9959-CADD6104CB41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061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B53E98-FB35-5338-5822-41910230C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 rot="10800000">
            <a:off x="0" y="1186542"/>
            <a:ext cx="2176410" cy="4484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492988-6F00-B6D2-0B42-9C77FE92A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329020" y="3018971"/>
            <a:ext cx="1862979" cy="38390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04BF52-B2ED-953D-76F8-74DBD84F367D}"/>
              </a:ext>
            </a:extLst>
          </p:cNvPr>
          <p:cNvSpPr txBox="1"/>
          <p:nvPr/>
        </p:nvSpPr>
        <p:spPr>
          <a:xfrm>
            <a:off x="2112345" y="2830965"/>
            <a:ext cx="7967308" cy="22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 TRẺ SO SÁNH ĐỘ LỚN 2 ĐỐI TƯỢNG BẰNG THỊ GIÁC, SỬ DỤNG ĐÚNG TỪ </a:t>
            </a:r>
            <a:r>
              <a:rPr lang="en-US" sz="24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HƠN</a:t>
            </a: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NHỎ HƠN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E292FF-8C2D-8C33-A33F-B13FB888DFB4}"/>
              </a:ext>
            </a:extLst>
          </p:cNvPr>
          <p:cNvSpPr txBox="1"/>
          <p:nvPr/>
        </p:nvSpPr>
        <p:spPr>
          <a:xfrm>
            <a:off x="4484914" y="304800"/>
            <a:ext cx="322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4EF2D-3E06-AB7D-F2EA-399031BAF9F7}"/>
              </a:ext>
            </a:extLst>
          </p:cNvPr>
          <p:cNvSpPr txBox="1"/>
          <p:nvPr/>
        </p:nvSpPr>
        <p:spPr>
          <a:xfrm>
            <a:off x="3380014" y="1433769"/>
            <a:ext cx="5431971" cy="16173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80F341-AC3B-20D1-51B1-0379FA32F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900229" y="505315"/>
            <a:ext cx="1291770" cy="2661943"/>
          </a:xfrm>
          <a:prstGeom prst="rect">
            <a:avLst/>
          </a:prstGeom>
          <a:effectLst>
            <a:softEdge rad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22F98E-5EA7-51FB-A884-211729C08D08}"/>
              </a:ext>
            </a:extLst>
          </p:cNvPr>
          <p:cNvSpPr txBox="1"/>
          <p:nvPr/>
        </p:nvSpPr>
        <p:spPr>
          <a:xfrm>
            <a:off x="4096803" y="5717330"/>
            <a:ext cx="396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HƯƠNG MAI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C3A203-C7F5-105F-9D2C-243151FA79B9}"/>
              </a:ext>
            </a:extLst>
          </p:cNvPr>
          <p:cNvSpPr txBox="1"/>
          <p:nvPr/>
        </p:nvSpPr>
        <p:spPr>
          <a:xfrm>
            <a:off x="4386181" y="5330203"/>
            <a:ext cx="338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6610F6-03D1-6B07-B531-47564D676DF6}"/>
              </a:ext>
            </a:extLst>
          </p:cNvPr>
          <p:cNvSpPr txBox="1"/>
          <p:nvPr/>
        </p:nvSpPr>
        <p:spPr>
          <a:xfrm>
            <a:off x="3824514" y="725703"/>
            <a:ext cx="454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D33A5-2FED-4671-E6FC-D338C2297B5C}"/>
              </a:ext>
            </a:extLst>
          </p:cNvPr>
          <p:cNvSpPr txBox="1"/>
          <p:nvPr/>
        </p:nvSpPr>
        <p:spPr>
          <a:xfrm>
            <a:off x="5049830" y="6407424"/>
            <a:ext cx="2058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NH: 2023 - 2024</a:t>
            </a:r>
          </a:p>
        </p:txBody>
      </p:sp>
    </p:spTree>
    <p:extLst>
      <p:ext uri="{BB962C8B-B14F-4D97-AF65-F5344CB8AC3E}">
        <p14:creationId xmlns:p14="http://schemas.microsoft.com/office/powerpoint/2010/main" val="3435524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E70677-14A7-441E-D71E-AE0318DC9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0"/>
            <a:ext cx="120274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DCA0E1-9997-E3AA-5F57-59A475FD69B7}"/>
              </a:ext>
            </a:extLst>
          </p:cNvPr>
          <p:cNvSpPr txBox="1"/>
          <p:nvPr/>
        </p:nvSpPr>
        <p:spPr>
          <a:xfrm>
            <a:off x="3636264" y="1388481"/>
            <a:ext cx="5084064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ÀI HÁT</a:t>
            </a: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</a:t>
            </a:r>
            <a:endParaRPr lang="en-US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ố bạn">
            <a:hlinkClick r:id="" action="ppaction://media"/>
            <a:extLst>
              <a:ext uri="{FF2B5EF4-FFF2-40B4-BE49-F238E27FC236}">
                <a16:creationId xmlns:a16="http://schemas.microsoft.com/office/drawing/2014/main" id="{9E29E29A-E9E8-6DBB-E0F9-B5DEA1166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7808" y="5853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2D9401-B00A-D314-FAAE-ADA8B58EE94B}"/>
              </a:ext>
            </a:extLst>
          </p:cNvPr>
          <p:cNvSpPr txBox="1"/>
          <p:nvPr/>
        </p:nvSpPr>
        <p:spPr>
          <a:xfrm>
            <a:off x="2249713" y="2351315"/>
            <a:ext cx="7692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70C0"/>
                </a:solidFill>
                <a:latin typeface="+mj-lt"/>
              </a:rPr>
              <a:t>1, Ôn 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04F927-0843-4EB7-BD06-13906E997890}"/>
              </a:ext>
            </a:extLst>
          </p:cNvPr>
          <p:cNvSpPr txBox="1"/>
          <p:nvPr/>
        </p:nvSpPr>
        <p:spPr>
          <a:xfrm>
            <a:off x="3048000" y="241333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D60093"/>
                </a:solidFill>
                <a:latin typeface="+mj-lt"/>
              </a:rPr>
              <a:t>2, Dạy trẻ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lớn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D600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FE6F2A-E2A6-6A75-8A4E-481DC8A88D3B}"/>
              </a:ext>
            </a:extLst>
          </p:cNvPr>
          <p:cNvSpPr txBox="1"/>
          <p:nvPr/>
        </p:nvSpPr>
        <p:spPr>
          <a:xfrm>
            <a:off x="3875313" y="3429000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2: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Cùng nhau thi tài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F9A6C-F76E-8F29-AE94-650B6A19BD53}"/>
              </a:ext>
            </a:extLst>
          </p:cNvPr>
          <p:cNvSpPr txBox="1"/>
          <p:nvPr/>
        </p:nvSpPr>
        <p:spPr>
          <a:xfrm>
            <a:off x="3875313" y="714828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1: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thông minh nhất?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ố bạn">
            <a:hlinkClick r:id="" action="ppaction://media"/>
            <a:extLst>
              <a:ext uri="{FF2B5EF4-FFF2-40B4-BE49-F238E27FC236}">
                <a16:creationId xmlns:a16="http://schemas.microsoft.com/office/drawing/2014/main" id="{A0BBD154-2A83-464F-0682-641EE102E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3086" y="6010835"/>
            <a:ext cx="609600" cy="609600"/>
          </a:xfrm>
          <a:prstGeom prst="rect">
            <a:avLst/>
          </a:prstGeom>
        </p:spPr>
      </p:pic>
      <p:pic>
        <p:nvPicPr>
          <p:cNvPr id="7" name="Đố bạn">
            <a:hlinkClick r:id="" action="ppaction://media"/>
            <a:extLst>
              <a:ext uri="{FF2B5EF4-FFF2-40B4-BE49-F238E27FC236}">
                <a16:creationId xmlns:a16="http://schemas.microsoft.com/office/drawing/2014/main" id="{14026991-9016-5E01-39A7-59399EF10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3486" y="6315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C2F765-43CE-6E8A-1A0C-46A7005AE0FF}"/>
              </a:ext>
            </a:extLst>
          </p:cNvPr>
          <p:cNvSpPr txBox="1"/>
          <p:nvPr/>
        </p:nvSpPr>
        <p:spPr>
          <a:xfrm>
            <a:off x="3836894" y="3877234"/>
            <a:ext cx="5414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chemeClr val="bg1"/>
                </a:solidFill>
                <a:latin typeface="Constantia" panose="02030602050306030303" pitchFamily="18" charset="0"/>
              </a:rPr>
              <a:t>Thank you</a:t>
            </a:r>
            <a:endParaRPr lang="en-US" sz="80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60A0F8-ADEB-45C4-B85A-474B4F42BF87}"/>
  <p:tag name="ISPRING_RESOURCE_FOLDER" val="D:\Power point\toán to nhỏ\"/>
  <p:tag name="ISPRING_PRESENTATION_PATH" val="D:\Power point\toán to nhỏ.pptx"/>
  <p:tag name="ISPRING_PROJECT_VERSION" val="9.3"/>
  <p:tag name="ISPRING_PROJECT_FOLDER_UPDATED" val="1"/>
  <p:tag name="ISPRING_SCREEN_RECS_UPDATED" val="D:\Power point\toán to nhỏ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D:\Power point\toán to nhỏ\quiz\quiz1.quiz"/>
  <p:tag name="ISPRING_QUIZ_RELATIVE_PATH" val="toán to nhỏ\quiz\quiz1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192</Words>
  <Application>Microsoft Office PowerPoint</Application>
  <PresentationFormat>Widescreen</PresentationFormat>
  <Paragraphs>34</Paragraphs>
  <Slides>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Constantia</vt:lpstr>
      <vt:lpstr>Curlz MT</vt:lpstr>
      <vt:lpstr>Segoe UI</vt:lpstr>
      <vt:lpstr>Segoe UI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</cp:revision>
  <dcterms:created xsi:type="dcterms:W3CDTF">2023-10-23T13:22:09Z</dcterms:created>
  <dcterms:modified xsi:type="dcterms:W3CDTF">2023-12-29T03:08:16Z</dcterms:modified>
</cp:coreProperties>
</file>