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1818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57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60.png"/><Relationship Id="rId4" Type="http://schemas.openxmlformats.org/officeDocument/2006/relationships/image" Target="../media/image14.png"/><Relationship Id="rId9" Type="http://schemas.openxmlformats.org/officeDocument/2006/relationships/image" Target="../media/image62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02681" y="2555875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3- 4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2E111-47FD-49FC-87FB-0C5436E43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1" y="1289050"/>
            <a:ext cx="108585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700787" imgH="1682072" progId="Photoshop.Image.10">
                  <p:embed/>
                </p:oleObj>
              </mc:Choice>
              <mc:Fallback>
                <p:oleObj name="Image" r:id="rId3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323810" imgH="1002821" progId="Photoshop.Image.10">
                  <p:embed/>
                </p:oleObj>
              </mc:Choice>
              <mc:Fallback>
                <p:oleObj name="Image" r:id="rId5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711</Words>
  <Application>Microsoft Office PowerPoint</Application>
  <PresentationFormat>On-screen Show (4:3)</PresentationFormat>
  <Paragraphs>92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174</cp:revision>
  <dcterms:created xsi:type="dcterms:W3CDTF">2012-02-08T16:26:21Z</dcterms:created>
  <dcterms:modified xsi:type="dcterms:W3CDTF">2025-04-13T08:12:07Z</dcterms:modified>
</cp:coreProperties>
</file>