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6" r:id="rId2"/>
    <p:sldId id="362" r:id="rId3"/>
    <p:sldId id="360" r:id="rId4"/>
    <p:sldId id="306" r:id="rId5"/>
    <p:sldId id="352" r:id="rId6"/>
    <p:sldId id="357" r:id="rId7"/>
    <p:sldId id="355" r:id="rId8"/>
    <p:sldId id="336" r:id="rId9"/>
    <p:sldId id="359" r:id="rId10"/>
    <p:sldId id="358" r:id="rId11"/>
    <p:sldId id="363" r:id="rId12"/>
    <p:sldId id="364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60093"/>
    <a:srgbClr val="6600CC"/>
    <a:srgbClr val="66FFFF"/>
    <a:srgbClr val="FF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/>
    <p:restoredTop sz="94623"/>
  </p:normalViewPr>
  <p:slideViewPr>
    <p:cSldViewPr showGuides="1"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EBA8D-2F53-4FCB-90FE-53523EA112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5804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08112" y="153073"/>
            <a:ext cx="58705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buNone/>
            </a:pPr>
            <a:r>
              <a:rPr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</a:t>
            </a:r>
            <a:r>
              <a:rPr lang="vi-VN"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b="1" dirty="0">
              <a:solidFill>
                <a:srgbClr val="1616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TextBox 5"/>
          <p:cNvSpPr txBox="1"/>
          <p:nvPr/>
        </p:nvSpPr>
        <p:spPr>
          <a:xfrm>
            <a:off x="1719937" y="2286000"/>
            <a:ext cx="5704126" cy="290079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“Rong v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 (3-4 tuổi)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95600" y="806563"/>
            <a:ext cx="304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E7520D3-F16B-41AB-A2F5-E0F3DFEC4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14774" y="1242581"/>
            <a:ext cx="8572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9"/>
          <p:cNvSpPr txBox="1"/>
          <p:nvPr/>
        </p:nvSpPr>
        <p:spPr>
          <a:xfrm>
            <a:off x="228600" y="1524000"/>
            <a:ext cx="34290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143000" y="1447800"/>
            <a:ext cx="6705600" cy="3276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HOẠT ĐỘNG 3: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HÁT: "CÁ VÀNG BƠI"</a:t>
            </a:r>
          </a:p>
        </p:txBody>
      </p:sp>
      <p:pic>
        <p:nvPicPr>
          <p:cNvPr id="26628" name="QueHuong-PhuongMyChi-2675754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WordArt 4"/>
          <p:cNvSpPr>
            <a:spLocks noTextEdit="1"/>
          </p:cNvSpPr>
          <p:nvPr/>
        </p:nvSpPr>
        <p:spPr>
          <a:xfrm>
            <a:off x="1066800" y="1944687"/>
            <a:ext cx="72390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3600" b="1" dirty="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dồi</a:t>
            </a:r>
            <a:r>
              <a:rPr lang="en-US" sz="3600" b="1" dirty="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dào</a:t>
            </a:r>
            <a:endParaRPr lang="en-US" sz="3600" b="1" dirty="0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7" name="Picture 5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48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" descr="bb dam ruot.gif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3733800"/>
            <a:ext cx="149225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100" name="Rectangle 4" descr="Water droplets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5605" name="Picture 5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2700" y="12700"/>
            <a:ext cx="9144000" cy="6858000"/>
            <a:chOff x="0" y="0"/>
            <a:chExt cx="5760" cy="4320"/>
          </a:xfrm>
        </p:grpSpPr>
        <p:grpSp>
          <p:nvGrpSpPr>
            <p:cNvPr id="4108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11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4163" name="Picture 9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4" name="Picture 10" descr="partly_sunny_mc"/>
                <p:cNvPicPr>
                  <a:picLocks noChangeAspect="1"/>
                </p:cNvPicPr>
                <p:nvPr/>
              </p:nvPicPr>
              <p:blipFill>
                <a:blip r:embed="rId7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5" name="Picture 11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6" name="Picture 12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7" name="Picture 13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8" name="Picture 14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9" name="Picture 15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0" name="Picture 16" descr="101612agqzreqyft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12" name="Picture 17" descr="Picture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13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4157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8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9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0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1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2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4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4151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2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3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4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5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6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5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4145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6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7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8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9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0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6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4139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0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1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2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3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4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7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4133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4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5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6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7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8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8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4127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8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9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0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1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2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9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4121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2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3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4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5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6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4120" name="Picture 67" descr="101612agqzreqyf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9" name="Picture 68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9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70" name="Group 70"/>
          <p:cNvGrpSpPr/>
          <p:nvPr/>
        </p:nvGrpSpPr>
        <p:grpSpPr>
          <a:xfrm>
            <a:off x="457200" y="661988"/>
            <a:ext cx="7848600" cy="3008312"/>
            <a:chOff x="720" y="417"/>
            <a:chExt cx="4320" cy="981"/>
          </a:xfrm>
        </p:grpSpPr>
        <p:sp>
          <p:nvSpPr>
            <p:cNvPr id="4106" name="WordArt 71"/>
            <p:cNvSpPr>
              <a:spLocks noTextEdit="1"/>
            </p:cNvSpPr>
            <p:nvPr/>
          </p:nvSpPr>
          <p:spPr>
            <a:xfrm>
              <a:off x="720" y="1104"/>
              <a:ext cx="4320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GÂY HỨNG THÚ</a:t>
              </a:r>
            </a:p>
          </p:txBody>
        </p:sp>
        <p:sp>
          <p:nvSpPr>
            <p:cNvPr id="4107" name="WordArt 72"/>
            <p:cNvSpPr>
              <a:spLocks noTextEdit="1"/>
            </p:cNvSpPr>
            <p:nvPr/>
          </p:nvSpPr>
          <p:spPr>
            <a:xfrm>
              <a:off x="1455" y="417"/>
              <a:ext cx="2744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1</a:t>
              </a:r>
            </a:p>
          </p:txBody>
        </p:sp>
      </p:grpSp>
      <p:pic>
        <p:nvPicPr>
          <p:cNvPr id="25673" name="Picture 73" descr="girl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638" y="3429000"/>
            <a:ext cx="12747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5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5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Group 3"/>
          <p:cNvGrpSpPr/>
          <p:nvPr/>
        </p:nvGrpSpPr>
        <p:grpSpPr>
          <a:xfrm>
            <a:off x="382588" y="0"/>
            <a:ext cx="8455025" cy="2619375"/>
            <a:chOff x="309" y="576"/>
            <a:chExt cx="4566" cy="822"/>
          </a:xfrm>
        </p:grpSpPr>
        <p:sp>
          <p:nvSpPr>
            <p:cNvPr id="5128" name="WordArt 4"/>
            <p:cNvSpPr>
              <a:spLocks noTextEdit="1"/>
            </p:cNvSpPr>
            <p:nvPr/>
          </p:nvSpPr>
          <p:spPr>
            <a:xfrm>
              <a:off x="309" y="1010"/>
              <a:ext cx="4566" cy="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THƠ</a:t>
              </a:r>
            </a:p>
          </p:txBody>
        </p:sp>
        <p:sp>
          <p:nvSpPr>
            <p:cNvPr id="5129" name="WordArt 5"/>
            <p:cNvSpPr>
              <a:spLocks noTextEdit="1"/>
            </p:cNvSpPr>
            <p:nvPr/>
          </p:nvSpPr>
          <p:spPr>
            <a:xfrm>
              <a:off x="1255" y="576"/>
              <a:ext cx="2633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2:</a:t>
              </a:r>
            </a:p>
          </p:txBody>
        </p:sp>
      </p:grpSp>
      <p:pic>
        <p:nvPicPr>
          <p:cNvPr id="5124" name="Picture 6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9718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895600"/>
            <a:ext cx="533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276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9"/>
          <p:cNvSpPr>
            <a:spLocks noTextEdit="1"/>
          </p:cNvSpPr>
          <p:nvPr/>
        </p:nvSpPr>
        <p:spPr>
          <a:xfrm>
            <a:off x="914400" y="2619375"/>
            <a:ext cx="75438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3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RONG VÀ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2" fill="hold"/>
                                        <p:tgtEl>
                                          <p:spTgt spid="151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/>
          <p:nvPr/>
        </p:nvSpPr>
        <p:spPr>
          <a:xfrm>
            <a:off x="228600" y="1219200"/>
            <a:ext cx="35052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52400" y="11430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1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5425" y="54879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5943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1"/>
          <p:cNvSpPr txBox="1"/>
          <p:nvPr/>
        </p:nvSpPr>
        <p:spPr>
          <a:xfrm>
            <a:off x="1801813" y="22066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346825" y="7620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28600" y="1447800"/>
            <a:ext cx="28194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01625" y="55641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304800" y="209550"/>
            <a:ext cx="81756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AutoShape 4"/>
          <p:cNvSpPr/>
          <p:nvPr/>
        </p:nvSpPr>
        <p:spPr>
          <a:xfrm>
            <a:off x="1981200" y="127000"/>
            <a:ext cx="7162800" cy="1265238"/>
          </a:xfrm>
          <a:prstGeom prst="cloudCallout">
            <a:avLst>
              <a:gd name="adj1" fmla="val -50755"/>
              <a:gd name="adj2" fmla="val 315537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đọc cho các con nghe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tác?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61" name="AutoShape 5"/>
          <p:cNvSpPr/>
          <p:nvPr/>
        </p:nvSpPr>
        <p:spPr>
          <a:xfrm>
            <a:off x="0" y="5287963"/>
            <a:ext cx="6629400" cy="1265237"/>
          </a:xfrm>
          <a:prstGeom prst="cloudCallout">
            <a:avLst>
              <a:gd name="adj1" fmla="val 74380"/>
              <a:gd name="adj2" fmla="val -108051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“Rong v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cá”, tác giả Phạm Hổ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304800" y="3048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8" name="AutoShape 10"/>
          <p:cNvSpPr/>
          <p:nvPr/>
        </p:nvSpPr>
        <p:spPr>
          <a:xfrm>
            <a:off x="1447800" y="312738"/>
            <a:ext cx="7469188" cy="1546225"/>
          </a:xfrm>
          <a:prstGeom prst="cloudCallout">
            <a:avLst>
              <a:gd name="adj1" fmla="val -43773"/>
              <a:gd name="adj2" fmla="val -40648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9" name="AutoShape 11"/>
          <p:cNvSpPr/>
          <p:nvPr/>
        </p:nvSpPr>
        <p:spPr>
          <a:xfrm>
            <a:off x="-1587" y="4959350"/>
            <a:ext cx="8383587" cy="1546225"/>
          </a:xfrm>
          <a:prstGeom prst="cloudCallout">
            <a:avLst>
              <a:gd name="adj1" fmla="val 39852"/>
              <a:gd name="adj2" fmla="val 55995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trong hồ nước.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1" name="Text Box 13"/>
          <p:cNvSpPr txBox="1"/>
          <p:nvPr/>
        </p:nvSpPr>
        <p:spPr>
          <a:xfrm>
            <a:off x="2422525" y="1066800"/>
            <a:ext cx="4953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thế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2" name="Text Box 14"/>
          <p:cNvSpPr txBox="1"/>
          <p:nvPr/>
        </p:nvSpPr>
        <p:spPr>
          <a:xfrm>
            <a:off x="1219200" y="5638800"/>
            <a:ext cx="5105400" cy="457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tơ nhuộm.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 animBg="1"/>
      <p:bldP spid="145419" grpId="0" animBg="1"/>
      <p:bldP spid="145421" grpId="0" animBg="1"/>
      <p:bldP spid="1454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AutoShape 8"/>
          <p:cNvSpPr/>
          <p:nvPr/>
        </p:nvSpPr>
        <p:spPr>
          <a:xfrm>
            <a:off x="2286000" y="0"/>
            <a:ext cx="6019800" cy="2389188"/>
          </a:xfrm>
          <a:prstGeom prst="cloudCallout">
            <a:avLst>
              <a:gd name="adj1" fmla="val -70579"/>
              <a:gd name="adj2" fmla="val 128366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5" name="AutoShape 9"/>
          <p:cNvSpPr/>
          <p:nvPr/>
        </p:nvSpPr>
        <p:spPr>
          <a:xfrm>
            <a:off x="0" y="3810000"/>
            <a:ext cx="6629400" cy="2389188"/>
          </a:xfrm>
          <a:prstGeom prst="cloudCallout">
            <a:avLst>
              <a:gd name="adj1" fmla="val 62935"/>
              <a:gd name="adj2" fmla="val -30894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trong hồ nước.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3352800" y="838200"/>
            <a:ext cx="3733800" cy="461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cá có m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905000" y="4648200"/>
            <a:ext cx="3124200" cy="46196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 rot="-10800000" flipV="1">
            <a:off x="3429000" y="1309688"/>
            <a:ext cx="3733800" cy="8302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ở quanh cô rong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 rot="-10800000" flipV="1">
            <a:off x="1676400" y="5180013"/>
            <a:ext cx="2895600" cy="461962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256</Words>
  <Application>Microsoft Office PowerPoint</Application>
  <PresentationFormat>On-screen Show (4:3)</PresentationFormat>
  <Paragraphs>50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Administrator</cp:lastModifiedBy>
  <cp:revision>189</cp:revision>
  <dcterms:created xsi:type="dcterms:W3CDTF">2008-02-27T09:52:29Z</dcterms:created>
  <dcterms:modified xsi:type="dcterms:W3CDTF">2025-04-13T07:58:24Z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DF70BACA6D224AAF9FC31B2BF1FAA1D8</vt:lpwstr>
  </property>
  <property fmtid="{D5CDD505-2E9C-101B-9397-08002B2CF9AE}" pid="3" name="KSOProductBuildVer">
    <vt:lpwstr>1033-11.2.0.10466</vt:lpwstr>
  </property>
</Properties>
</file>