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1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522F6A94-F9E7-62F2-48E8-9D1377BB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9" y="3037840"/>
            <a:ext cx="8343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100" name="Picture 21" descr="heartandleafbar">
            <a:extLst>
              <a:ext uri="{FF2B5EF4-FFF2-40B4-BE49-F238E27FC236}">
                <a16:creationId xmlns:a16="http://schemas.microsoft.com/office/drawing/2014/main" id="{DEF29626-4D0B-F230-9149-970695FD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734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heartandleafbar">
            <a:extLst>
              <a:ext uri="{FF2B5EF4-FFF2-40B4-BE49-F238E27FC236}">
                <a16:creationId xmlns:a16="http://schemas.microsoft.com/office/drawing/2014/main" id="{F2156A59-431E-D0FC-BC6D-A1910FE1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0"/>
            <a:ext cx="71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07F4459E-2610-41BD-ABC8-38CA281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340" y="721361"/>
            <a:ext cx="5870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3" name="Picture 24" descr="heartandleafbar">
            <a:extLst>
              <a:ext uri="{FF2B5EF4-FFF2-40B4-BE49-F238E27FC236}">
                <a16:creationId xmlns:a16="http://schemas.microsoft.com/office/drawing/2014/main" id="{A25F42F7-7A50-61BC-9A43-7219C8DD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eartandleafbar">
            <a:extLst>
              <a:ext uri="{FF2B5EF4-FFF2-40B4-BE49-F238E27FC236}">
                <a16:creationId xmlns:a16="http://schemas.microsoft.com/office/drawing/2014/main" id="{BEB2B31E-C9DC-45D9-E5E2-8A6DFF3A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1" y="-79370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eartandleafbar">
            <a:extLst>
              <a:ext uri="{FF2B5EF4-FFF2-40B4-BE49-F238E27FC236}">
                <a16:creationId xmlns:a16="http://schemas.microsoft.com/office/drawing/2014/main" id="{7D95E058-AD9D-2B43-0A77-51FA15E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32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heartandleafbar">
            <a:extLst>
              <a:ext uri="{FF2B5EF4-FFF2-40B4-BE49-F238E27FC236}">
                <a16:creationId xmlns:a16="http://schemas.microsoft.com/office/drawing/2014/main" id="{79C97856-3B83-90E0-E71E-72D34A0E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DECA7-18E7-429E-B1A0-905CD9B1C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42" y="1615025"/>
            <a:ext cx="947191" cy="9471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id="{5A0933AE-0A84-92D3-89C3-29611BE5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"/>
            <a:ext cx="113893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id="{8BB256C3-E8CF-A480-D074-79573CE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id="{573F64F6-74D8-9A4C-9DBE-AAA7614A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id="{18094811-0393-DA10-4D6B-9AFDEB1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id="{27922008-43A9-909E-67D8-5412A09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21C9F202-0A1D-EBFC-31D2-7D17E2C7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id="{9CA40C3E-78EC-FFB9-96D8-CF42BB2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id="{50B4A871-C625-8B1D-3AE5-A295FE8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id="{9552420C-4D2C-3FDA-C4B9-C049AFD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id="{DAAE173E-AAB4-B434-E043-F2DAF95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id="{EB375992-D0E3-EE53-636F-9D8F829B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id="{84FA7040-7692-8B84-293B-7DD541ED6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00FF"/>
                </a:solidFill>
              </a:rPr>
              <a:t>CẢM </a:t>
            </a:r>
            <a:r>
              <a:rPr lang="vi-VN" altLang="en-US" sz="3600" dirty="0">
                <a:solidFill>
                  <a:srgbClr val="0000FF"/>
                </a:solidFill>
              </a:rPr>
              <a:t>Ơ</a:t>
            </a:r>
            <a:r>
              <a:rPr lang="en-US" altLang="en-US" sz="3600" dirty="0">
                <a:solidFill>
                  <a:srgbClr val="0000FF"/>
                </a:solidFill>
              </a:rPr>
              <a:t>N CÁC BÉ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104</Words>
  <Application>Microsoft Office PowerPoint</Application>
  <PresentationFormat>Widescreen</PresentationFormat>
  <Paragraphs>16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BÉ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4</cp:revision>
  <dcterms:created xsi:type="dcterms:W3CDTF">2024-12-29T13:40:34Z</dcterms:created>
  <dcterms:modified xsi:type="dcterms:W3CDTF">2025-04-13T08:01:19Z</dcterms:modified>
</cp:coreProperties>
</file>