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strument Sans Medium" panose="020B0604020202020204" charset="0"/>
      <p:regular r:id="rId15"/>
    </p:embeddedFont>
    <p:embeddedFont>
      <p:font typeface="Instrument Sans Semi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70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4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9726" y="2553431"/>
            <a:ext cx="8224086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Quan Sát và Nhận Biết: Gà Mái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Chào mừng đến với buổi học hôm nay! Chúng ta sẽ cùng nhau khám phá về loài vật quen thuộc nhưng vô cùng thú vị: Gà Mái. Các em đã sẵn sàng chưa nào?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0">
            <a:extLst>
              <a:ext uri="{FF2B5EF4-FFF2-40B4-BE49-F238E27FC236}">
                <a16:creationId xmlns:a16="http://schemas.microsoft.com/office/drawing/2014/main" id="{E2CD4503-C209-4107-90E0-4760BC7A1504}"/>
              </a:ext>
            </a:extLst>
          </p:cNvPr>
          <p:cNvSpPr/>
          <p:nvPr/>
        </p:nvSpPr>
        <p:spPr>
          <a:xfrm>
            <a:off x="793789" y="30085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UBND QUẬN LONG BIÊN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 MN HOA H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ƯỚNG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ƯƠ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NG</a:t>
            </a: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B1CCD9-6BAE-4FFE-8815-0EAE4CC2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67" y="1135873"/>
            <a:ext cx="1017205" cy="10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35981"/>
            <a:ext cx="67103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Gà Mái: Giới Thiệu Chung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117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Gà Mái Là Gì?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9288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Gà mái là một loại gia cầm. Chúng được nuôi để lấy trứng và thịt.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9454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Gà Mái Sống Ở Đâu?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552664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Gà mái thường sống ở nông thôn và trang trại.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4117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Hình Ảnh Trực Quan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399288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Hãy cùng xem hình ảnh và video về gà mái nhé! Quan sát xem chúng có những đặc điểm gì?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839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Đôi Chân Của Gà Mái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7248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5" name="Text 2"/>
          <p:cNvSpPr/>
          <p:nvPr/>
        </p:nvSpPr>
        <p:spPr>
          <a:xfrm>
            <a:off x="878860" y="371498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Mấy Chân?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162901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Gà mái có hai chân.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67248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9" name="Text 6"/>
          <p:cNvSpPr/>
          <p:nvPr/>
        </p:nvSpPr>
        <p:spPr>
          <a:xfrm>
            <a:off x="4770537" y="371498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Đặc Điểm?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162901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Chân có móng vuốt và vảy.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13" name="Text 10"/>
          <p:cNvSpPr/>
          <p:nvPr/>
        </p:nvSpPr>
        <p:spPr>
          <a:xfrm>
            <a:off x="878860" y="50502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Tác Dụng?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Giúp gà đi lại và bới đất.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884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Bộ Lông và Màu Sắc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37403"/>
            <a:ext cx="3664863" cy="1669852"/>
          </a:xfrm>
          <a:prstGeom prst="roundRect">
            <a:avLst>
              <a:gd name="adj" fmla="val 12225"/>
            </a:avLst>
          </a:prstGeom>
          <a:solidFill>
            <a:srgbClr val="CEE6FD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Lông?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Gà mái có lông bao phủ toàn thân.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37403"/>
            <a:ext cx="3664863" cy="1669852"/>
          </a:xfrm>
          <a:prstGeom prst="roundRect">
            <a:avLst>
              <a:gd name="adj" fmla="val 12225"/>
            </a:avLst>
          </a:prstGeom>
          <a:solidFill>
            <a:srgbClr val="CEE6FD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Màu Sắc?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Lông gà mái có nhiều màu: vàng, nâu, đen, trắng.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Tác Dụng?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56513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Lông giúp gà giữ ấm và bảo vệ cơ thể.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853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Mào Gà và Mỏ Gà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63426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42805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Mào Đỏ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918472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Mào gà mái ở trên đầu và có màu đỏ.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363426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4428053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Mỏ Nhọn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4918472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Mỏ gà mái nhọn và cứng cáp.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363426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442805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Mổ Thức Ăn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4918472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Mỏ giúp gà mổ thức ăn.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03033"/>
            <a:ext cx="58134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Tiếng Kêu Của Gà Mái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2451973"/>
            <a:ext cx="30480" cy="4374475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</p:sp>
      <p:sp>
        <p:nvSpPr>
          <p:cNvPr id="5" name="Shape 2"/>
          <p:cNvSpPr/>
          <p:nvPr/>
        </p:nvSpPr>
        <p:spPr>
          <a:xfrm>
            <a:off x="6760012" y="2947035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270712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7" name="Text 4"/>
          <p:cNvSpPr/>
          <p:nvPr/>
        </p:nvSpPr>
        <p:spPr>
          <a:xfrm>
            <a:off x="6365260" y="274962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26787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Kêu Thế Nào?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9411" y="316920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Gà mái kêu "cục ta cục tác".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60012" y="4480798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</p:sp>
      <p:sp>
        <p:nvSpPr>
          <p:cNvPr id="11" name="Shape 8"/>
          <p:cNvSpPr/>
          <p:nvPr/>
        </p:nvSpPr>
        <p:spPr>
          <a:xfrm>
            <a:off x="6280190" y="424088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12" name="Text 9"/>
          <p:cNvSpPr/>
          <p:nvPr/>
        </p:nvSpPr>
        <p:spPr>
          <a:xfrm>
            <a:off x="6365260" y="428339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4212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Kêu Khi Nào?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669411" y="4702969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Gà mái kêu khi đẻ trứng hoặc tìm con.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60012" y="6014561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</p:sp>
      <p:sp>
        <p:nvSpPr>
          <p:cNvPr id="16" name="Shape 13"/>
          <p:cNvSpPr/>
          <p:nvPr/>
        </p:nvSpPr>
        <p:spPr>
          <a:xfrm>
            <a:off x="6280190" y="577465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17" name="Text 14"/>
          <p:cNvSpPr/>
          <p:nvPr/>
        </p:nvSpPr>
        <p:spPr>
          <a:xfrm>
            <a:off x="6365260" y="581715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669411" y="5746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Mô Phỏng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69411" y="6236732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Các em cùng mô phỏng tiếng kêu của gà mái nào!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Gà Mái Biết Làm Gì?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Đẻ Trứng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Gà mái đẻ trứng mỗi ngày.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505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Ấp Trứng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Gà mái ấp trứng để nở ra gà con.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Nuôi Con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Gà mái nuôi con non rất tận tình.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Tìm Thức Ăn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2680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Gà mái bới đất tìm thức ăn.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74286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Gà Mái: Tổng Kết và Câu Hỏi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329493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3062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Ôn Tập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230624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Nhắc lại các đặc điểm.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19709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Hỏi Đáp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19709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Củng cố kiến thức.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773" y="586025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18697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Vui Chơi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18697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Bắt chước gà mái.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393</Words>
  <Application>Microsoft Office PowerPoint</Application>
  <PresentationFormat>Custom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Instrument Sans Medium</vt:lpstr>
      <vt:lpstr>Arial</vt:lpstr>
      <vt:lpstr>Times New Roman</vt:lpstr>
      <vt:lpstr>Calibri</vt:lpstr>
      <vt:lpstr>Instrument Sans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3</cp:revision>
  <dcterms:created xsi:type="dcterms:W3CDTF">2025-04-13T06:19:52Z</dcterms:created>
  <dcterms:modified xsi:type="dcterms:W3CDTF">2025-04-13T06:26:39Z</dcterms:modified>
</cp:coreProperties>
</file>