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n" panose="020B0604020202020204" charset="0"/>
      <p:regular r:id="rId16"/>
    </p:embeddedFont>
    <p:embeddedFont>
      <p:font typeface="Nobil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98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93790" y="5611654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73AC0EF4-8C64-4631-82B0-39B9B65319E4}"/>
              </a:ext>
            </a:extLst>
          </p:cNvPr>
          <p:cNvSpPr/>
          <p:nvPr/>
        </p:nvSpPr>
        <p:spPr>
          <a:xfrm>
            <a:off x="912179" y="3317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UBND QUẬN LONG BIÊN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MN HOA H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ƯỚNG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NG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4B835A-27DE-43FE-9927-ED8BAB30975D}"/>
              </a:ext>
            </a:extLst>
          </p:cNvPr>
          <p:cNvSpPr txBox="1"/>
          <p:nvPr/>
        </p:nvSpPr>
        <p:spPr>
          <a:xfrm>
            <a:off x="912179" y="2918471"/>
            <a:ext cx="73152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GIÁO ÁN KHÁM PHÁ KHOA HỌC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CON BÒ SỮA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3- 4 TUỔI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9ACF14-B5EE-4FD7-B851-6C8B32C2A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25" y="1424934"/>
            <a:ext cx="1388022" cy="13880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380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Ổn Định – Gây Hứng Thú: Chú Bò Sữa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957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Chào mừng các bé đến với buổi học hôm nay! Chúng ta sẽ cùng nhau khám phá về loài vật đáng yêu, quen thuộc: chú bò sữa.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7669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Các bé đã sẵn sàng chưa nào? Hãy cùng nhau bắt đầu nhé!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611654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5617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22185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Quan Sát và Khám Phá: Hình Dáng Bên Ngoài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Bốn chân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Bò có bốn chân để di chuyển.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Màu sắc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Da bò có màu trắng và đen, có đốm.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Sừng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Bò có hai sừng trên đầu.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034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Quan Sát và Khám Phá: Thức Ăn và Âm Thanh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558064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792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Thức ăn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28291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Bò thích ăn cỏ, rơm và cám.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558064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792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Âm thanh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28291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Bò kêu “Ụm bò…” rất to.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07067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Nơi ở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831919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Bò thường sống ở nông trại hoặc đồng cỏ.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7551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Quan Sát và Khám Phá: ích lợi của Bò Sữa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07288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Sữa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523655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Bò cho chúng ta sữa.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0664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Màu sắc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5057418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Sữa bò có màu trắng.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14041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Công dụng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6591181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Sữa để uống, làm bánh, làm sữa chua.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7268766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Vì Sao Chúng Ta Nên Uống Sữa Bò?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0585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Cao lớn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Sữa giúp chúng ta cao lớn.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566880"/>
            <a:ext cx="882134" cy="10585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4743212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Khỏe mạnh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Sữa giúp chúng ta khỏe mạnh.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5625465"/>
            <a:ext cx="882134" cy="10585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580179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Vitamin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Sữa có nhiều vitamin.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58" y="6684050"/>
            <a:ext cx="882134" cy="10585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64149" y="6860381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Xương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Sữa giúp xương chắc khỏe.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92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Sản Phẩm Từ Sữa Bò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61692"/>
            <a:ext cx="2173724" cy="807958"/>
          </a:xfrm>
          <a:prstGeom prst="roundRect">
            <a:avLst>
              <a:gd name="adj" fmla="val 1179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26636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288506"/>
            <a:ext cx="11291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Sữa tươi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3080861" y="385441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7" name="Shape 4"/>
          <p:cNvSpPr/>
          <p:nvPr/>
        </p:nvSpPr>
        <p:spPr>
          <a:xfrm>
            <a:off x="793790" y="3982998"/>
            <a:ext cx="4347567" cy="807958"/>
          </a:xfrm>
          <a:prstGeom prst="roundRect">
            <a:avLst>
              <a:gd name="adj" fmla="val 1179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87666"/>
            <a:ext cx="318968" cy="39862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68171" y="4209812"/>
            <a:ext cx="12256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Sữa chua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254704" y="4775716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4904303"/>
            <a:ext cx="6521410" cy="807958"/>
          </a:xfrm>
          <a:prstGeom prst="roundRect">
            <a:avLst>
              <a:gd name="adj" fmla="val 1179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108972"/>
            <a:ext cx="318968" cy="39862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42014" y="5131118"/>
            <a:ext cx="11015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Phô mai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9674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Ngoài ra còn có kem và nhiều sản phẩm khác. Các sản phẩm này rất ngon và bổ dưỡng!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Chăm Sóc Bò Sữa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Cỏ sạch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Cho bò ăn cỏ sạch.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Nước đầy đủ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Cho bò uống nước đầy đủ.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Chuồng sạch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Vệ sinh chuồng trại.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Yêu thương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Yêu thương và chăm sóc bò.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72201"/>
            <a:ext cx="69066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Tổng Kết: Yêu Quý Bò Sữa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Bò có ích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6066711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Bò sữa là loài vật có ích.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954078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Yêu quý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954078" y="6066711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Chúng ta cần yêu quý bò sữa.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377249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Uống sữa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377249" y="606671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Uống sữa mỗi ngày để khỏe mạnh!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371</Words>
  <Application>Microsoft Office PowerPoint</Application>
  <PresentationFormat>Custom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Corben</vt:lpstr>
      <vt:lpstr>Calibri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2025-04-13T06:27:10Z</dcterms:created>
  <dcterms:modified xsi:type="dcterms:W3CDTF">2025-04-13T06:30:41Z</dcterms:modified>
</cp:coreProperties>
</file>