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9" r:id="rId8"/>
    <p:sldId id="270" r:id="rId9"/>
    <p:sldId id="269" r:id="rId10"/>
    <p:sldId id="260" r:id="rId11"/>
    <p:sldId id="261" r:id="rId12"/>
    <p:sldId id="263" r:id="rId13"/>
    <p:sldId id="264" r:id="rId14"/>
    <p:sldId id="262" r:id="rId15"/>
    <p:sldId id="265"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743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66970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5333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49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874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568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20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01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35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71385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30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46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6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1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4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6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6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9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5FDEE-9ED5-4FEC-9F17-ECDDBAC9CC53}" type="datetimeFigureOut">
              <a:rPr lang="vi-VN" smtClean="0"/>
              <a:t>13/04/2025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15019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2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553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86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85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26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44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0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A15FDEE-9ED5-4FEC-9F17-ECDDBAC9CC53}" type="datetimeFigureOut">
              <a:rPr lang="vi-VN" smtClean="0"/>
              <a:t>13/04/2025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78621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8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0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04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3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63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7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434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8241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9397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7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A15FDEE-9ED5-4FEC-9F17-ECDDBAC9CC53}" type="datetimeFigureOut">
              <a:rPr lang="vi-VN" smtClean="0"/>
              <a:t>13/04/2025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844905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538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4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3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88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24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A15FDEE-9ED5-4FEC-9F17-ECDDBAC9CC53}" type="datetimeFigureOut">
              <a:rPr lang="vi-VN" smtClean="0"/>
              <a:t>13/04/2025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81284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FDEE-9ED5-4FEC-9F17-ECDDBAC9CC53}" type="datetimeFigureOut">
              <a:rPr lang="vi-VN" smtClean="0"/>
              <a:t>13/04/2025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41288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13/04/2025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3928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13/04/2025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81204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5FDEE-9ED5-4FEC-9F17-ECDDBAC9CC53}" type="datetimeFigureOut">
              <a:rPr lang="vi-VN" smtClean="0"/>
              <a:t>13/04/2025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03D51-DA8C-4309-946A-7CB754CA04B7}" type="slidenum">
              <a:rPr lang="vi-VN" smtClean="0"/>
              <a:t>‹#›</a:t>
            </a:fld>
            <a:endParaRPr lang="vi-VN"/>
          </a:p>
        </p:txBody>
      </p:sp>
    </p:spTree>
    <p:extLst>
      <p:ext uri="{BB962C8B-B14F-4D97-AF65-F5344CB8AC3E}">
        <p14:creationId xmlns:p14="http://schemas.microsoft.com/office/powerpoint/2010/main" val="16624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627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57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507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470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7.m4a"/><Relationship Id="rId15" Type="http://schemas.openxmlformats.org/officeDocument/2006/relationships/image" Target="../media/image5.png"/><Relationship Id="rId10" Type="http://schemas.openxmlformats.org/officeDocument/2006/relationships/image" Target="../media/image17.png"/><Relationship Id="rId4" Type="http://schemas.microsoft.com/office/2007/relationships/media" Target="../media/media7.m4a"/><Relationship Id="rId9" Type="http://schemas.openxmlformats.org/officeDocument/2006/relationships/image" Target="../media/image16.pn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4.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8.m4a"/><Relationship Id="rId15" Type="http://schemas.microsoft.com/office/2007/relationships/hdphoto" Target="../media/hdphoto1.wdp"/><Relationship Id="rId10" Type="http://schemas.openxmlformats.org/officeDocument/2006/relationships/image" Target="../media/image17.png"/><Relationship Id="rId4" Type="http://schemas.microsoft.com/office/2007/relationships/media" Target="../media/media8.m4a"/><Relationship Id="rId9" Type="http://schemas.openxmlformats.org/officeDocument/2006/relationships/image" Target="../media/image16.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28.jp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jp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1.m4a"/><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slideLayout" Target="../slideLayouts/slideLayout46.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jp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jpe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14.png"/><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5.m4a"/><Relationship Id="rId15" Type="http://schemas.openxmlformats.org/officeDocument/2006/relationships/image" Target="../media/image22.jpg"/><Relationship Id="rId10" Type="http://schemas.openxmlformats.org/officeDocument/2006/relationships/image" Target="../media/image17.png"/><Relationship Id="rId4" Type="http://schemas.microsoft.com/office/2007/relationships/media" Target="../media/media5.m4a"/><Relationship Id="rId9" Type="http://schemas.openxmlformats.org/officeDocument/2006/relationships/image" Target="../media/image16.png"/><Relationship Id="rId1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jp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25.png"/><Relationship Id="rId1" Type="http://schemas.openxmlformats.org/officeDocument/2006/relationships/tags" Target="../tags/tag8.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6.m4a"/><Relationship Id="rId15" Type="http://schemas.openxmlformats.org/officeDocument/2006/relationships/image" Target="../media/image14.png"/><Relationship Id="rId10" Type="http://schemas.openxmlformats.org/officeDocument/2006/relationships/image" Target="../media/image17.png"/><Relationship Id="rId4" Type="http://schemas.microsoft.com/office/2007/relationships/media" Target="../media/media6.m4a"/><Relationship Id="rId9" Type="http://schemas.openxmlformats.org/officeDocument/2006/relationships/image" Target="../media/image16.pn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9FDA1-0415-A696-163B-8317A007E33E}"/>
              </a:ext>
            </a:extLst>
          </p:cNvPr>
          <p:cNvSpPr txBox="1"/>
          <p:nvPr/>
        </p:nvSpPr>
        <p:spPr>
          <a:xfrm>
            <a:off x="2994924" y="126609"/>
            <a:ext cx="6467476" cy="830997"/>
          </a:xfrm>
          <a:prstGeom prst="rect">
            <a:avLst/>
          </a:prstGeom>
          <a:noFill/>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UBND QUẬN LONG BIÊN</a:t>
            </a:r>
          </a:p>
          <a:p>
            <a:pPr algn="ctr"/>
            <a:r>
              <a:rPr lang="en-US" sz="2400" b="1" dirty="0">
                <a:latin typeface="Times New Roman" panose="02020603050405020304" pitchFamily="18" charset="0"/>
                <a:cs typeface="Times New Roman" panose="02020603050405020304" pitchFamily="18" charset="0"/>
              </a:rPr>
              <a:t>TRƯỜNG MẦM NON HOA H</a:t>
            </a:r>
            <a:r>
              <a:rPr lang="vi-VN" sz="2400" b="1" dirty="0">
                <a:latin typeface="Times New Roman" panose="02020603050405020304" pitchFamily="18" charset="0"/>
                <a:cs typeface="Times New Roman" panose="02020603050405020304" pitchFamily="18" charset="0"/>
              </a:rPr>
              <a:t>ƯỚNG</a:t>
            </a:r>
            <a:r>
              <a:rPr lang="en-US" sz="2400" b="1" dirty="0">
                <a:latin typeface="Times New Roman" panose="02020603050405020304" pitchFamily="18" charset="0"/>
                <a:cs typeface="Times New Roman" panose="02020603050405020304" pitchFamily="18" charset="0"/>
              </a:rPr>
              <a:t> D</a:t>
            </a:r>
            <a:r>
              <a:rPr lang="vi-VN" sz="2400" b="1" dirty="0">
                <a:latin typeface="Times New Roman" panose="02020603050405020304" pitchFamily="18" charset="0"/>
                <a:cs typeface="Times New Roman" panose="02020603050405020304" pitchFamily="18" charset="0"/>
              </a:rPr>
              <a:t>ƯƠ</a:t>
            </a:r>
            <a:r>
              <a:rPr lang="en-US" sz="2400" b="1" dirty="0">
                <a:latin typeface="Times New Roman" panose="02020603050405020304" pitchFamily="18" charset="0"/>
                <a:cs typeface="Times New Roman" panose="02020603050405020304" pitchFamily="18" charset="0"/>
              </a:rPr>
              <a:t>NG</a:t>
            </a:r>
          </a:p>
        </p:txBody>
      </p:sp>
      <p:sp>
        <p:nvSpPr>
          <p:cNvPr id="6" name="TextBox 5">
            <a:extLst>
              <a:ext uri="{FF2B5EF4-FFF2-40B4-BE49-F238E27FC236}">
                <a16:creationId xmlns:a16="http://schemas.microsoft.com/office/drawing/2014/main" id="{251C469D-99A5-E9DF-2FE9-ED65486010DA}"/>
              </a:ext>
            </a:extLst>
          </p:cNvPr>
          <p:cNvSpPr txBox="1"/>
          <p:nvPr/>
        </p:nvSpPr>
        <p:spPr>
          <a:xfrm>
            <a:off x="2713915" y="1941342"/>
            <a:ext cx="7029488" cy="707886"/>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Lĩnh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endParaRPr lang="en-US" sz="40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8EB78D-80EC-2AC2-B2FF-3121547D30B6}"/>
              </a:ext>
            </a:extLst>
          </p:cNvPr>
          <p:cNvSpPr txBox="1"/>
          <p:nvPr/>
        </p:nvSpPr>
        <p:spPr>
          <a:xfrm>
            <a:off x="4336153" y="3632964"/>
            <a:ext cx="3785011" cy="1133965"/>
          </a:xfrm>
          <a:prstGeom prst="rect">
            <a:avLst/>
          </a:prstGeom>
          <a:noFill/>
        </p:spPr>
        <p:txBody>
          <a:bodyPr wrap="none" rtlCol="0">
            <a:spAutoFit/>
          </a:bodyPr>
          <a:lstStyle/>
          <a:p>
            <a:pPr algn="ctr">
              <a:lnSpc>
                <a:spcPct val="150000"/>
              </a:lnSpc>
            </a:pP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vồng</a:t>
            </a:r>
            <a:endParaRPr lang="en-US" sz="2400" b="1" dirty="0">
              <a:latin typeface="Times New Roman" panose="02020603050405020304" pitchFamily="18" charset="0"/>
              <a:cs typeface="Times New Roman" panose="02020603050405020304" pitchFamily="18" charset="0"/>
            </a:endParaRPr>
          </a:p>
          <a:p>
            <a:pPr algn="ctr">
              <a:lnSpc>
                <a:spcPct val="150000"/>
              </a:lnSpc>
            </a:pPr>
            <a:r>
              <a:rPr lang="en-US" sz="2400" b="1" dirty="0" err="1">
                <a:latin typeface="Times New Roman" panose="02020603050405020304" pitchFamily="18" charset="0"/>
                <a:cs typeface="Times New Roman" panose="02020603050405020304" pitchFamily="18" charset="0"/>
              </a:rPr>
              <a:t>Lứa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3 – 4 </a:t>
            </a:r>
            <a:r>
              <a:rPr lang="en-US" sz="2400" b="1" dirty="0" err="1">
                <a:latin typeface="Times New Roman" panose="02020603050405020304" pitchFamily="18" charset="0"/>
                <a:cs typeface="Times New Roman" panose="02020603050405020304" pitchFamily="18" charset="0"/>
              </a:rPr>
              <a:t>tuổi</a:t>
            </a:r>
            <a:endParaRPr lang="en-US" sz="2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F5E4F4D-1BFC-4579-8DD1-61C7B4638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46" y="1083365"/>
            <a:ext cx="1003024" cy="1003024"/>
          </a:xfrm>
          <a:prstGeom prst="rect">
            <a:avLst/>
          </a:prstGeom>
        </p:spPr>
      </p:pic>
    </p:spTree>
    <p:extLst>
      <p:ext uri="{BB962C8B-B14F-4D97-AF65-F5344CB8AC3E}">
        <p14:creationId xmlns:p14="http://schemas.microsoft.com/office/powerpoint/2010/main" val="368718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175151" y="-73883"/>
            <a:ext cx="8569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481393" y="270006"/>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có hình dạng như thế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467906" y="2176427"/>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6722061" y="4533867"/>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35048" y="4324383"/>
            <a:ext cx="1304657" cy="1457070"/>
          </a:xfrm>
          <a:prstGeom prst="rect">
            <a:avLst/>
          </a:prstGeom>
        </p:spPr>
      </p:pic>
      <p:sp>
        <p:nvSpPr>
          <p:cNvPr id="14" name="Rectangle 13"/>
          <p:cNvSpPr/>
          <p:nvPr/>
        </p:nvSpPr>
        <p:spPr>
          <a:xfrm>
            <a:off x="1818907" y="3803066"/>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3"/>
          <a:stretch>
            <a:fillRect/>
          </a:stretch>
        </p:blipFill>
        <p:spPr>
          <a:xfrm>
            <a:off x="2183564" y="4324383"/>
            <a:ext cx="2415899" cy="1103524"/>
          </a:xfrm>
          <a:prstGeom prst="rect">
            <a:avLst/>
          </a:prstGeom>
        </p:spPr>
      </p:pic>
      <p:sp>
        <p:nvSpPr>
          <p:cNvPr id="29" name="Rectangle 28"/>
          <p:cNvSpPr/>
          <p:nvPr/>
        </p:nvSpPr>
        <p:spPr>
          <a:xfrm>
            <a:off x="7843091" y="3764294"/>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ctangle 43"/>
          <p:cNvSpPr/>
          <p:nvPr/>
        </p:nvSpPr>
        <p:spPr>
          <a:xfrm>
            <a:off x="8242028" y="4724401"/>
            <a:ext cx="2253470" cy="43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708" y="3829315"/>
            <a:ext cx="2931610" cy="1790171"/>
          </a:xfrm>
          <a:prstGeom prst="rect">
            <a:avLst/>
          </a:prstGeom>
        </p:spPr>
      </p:pic>
    </p:spTree>
    <p:custDataLst>
      <p:tags r:id="rId1"/>
    </p:custDataLst>
    <p:extLst>
      <p:ext uri="{BB962C8B-B14F-4D97-AF65-F5344CB8AC3E}">
        <p14:creationId xmlns:p14="http://schemas.microsoft.com/office/powerpoint/2010/main" val="4082497210"/>
      </p:ext>
    </p:extLst>
  </p:cSld>
  <p:clrMapOvr>
    <a:masterClrMapping/>
  </p:clrMapOvr>
  <mc:AlternateContent xmlns:mc="http://schemas.openxmlformats.org/markup-compatibility/2006" xmlns:p14="http://schemas.microsoft.com/office/powerpoint/2010/main">
    <mc:Choice Requires="p14">
      <p:transition spd="slow" p14:dur="1600" advTm="45731">
        <p:blinds dir="vert"/>
      </p:transition>
    </mc:Choice>
    <mc:Fallback xmlns="">
      <p:transition spd="slow" advTm="4573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013"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md type="call" cmd="stop">
                                      <p:cBhvr>
                                        <p:cTn id="48" dur="1">
                                          <p:stCondLst>
                                            <p:cond delay="499"/>
                                          </p:stCondLst>
                                        </p:cTn>
                                        <p:tgtEl>
                                          <p:spTgt spid="26"/>
                                        </p:tgtEl>
                                      </p:cBhvr>
                                    </p:cmd>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28"/>
                                        </p:tgtEl>
                                        <p:attrNameLst>
                                          <p:attrName>r</p:attrName>
                                        </p:attrNameLst>
                                      </p:cBhvr>
                                    </p:animRot>
                                    <p:animRot by="-240000">
                                      <p:cBhvr>
                                        <p:cTn id="65" dur="200" fill="hold">
                                          <p:stCondLst>
                                            <p:cond delay="200"/>
                                          </p:stCondLst>
                                        </p:cTn>
                                        <p:tgtEl>
                                          <p:spTgt spid="28"/>
                                        </p:tgtEl>
                                        <p:attrNameLst>
                                          <p:attrName>r</p:attrName>
                                        </p:attrNameLst>
                                      </p:cBhvr>
                                    </p:animRot>
                                    <p:animRot by="240000">
                                      <p:cBhvr>
                                        <p:cTn id="66" dur="200" fill="hold">
                                          <p:stCondLst>
                                            <p:cond delay="400"/>
                                          </p:stCondLst>
                                        </p:cTn>
                                        <p:tgtEl>
                                          <p:spTgt spid="28"/>
                                        </p:tgtEl>
                                        <p:attrNameLst>
                                          <p:attrName>r</p:attrName>
                                        </p:attrNameLst>
                                      </p:cBhvr>
                                    </p:animRot>
                                    <p:animRot by="-240000">
                                      <p:cBhvr>
                                        <p:cTn id="67" dur="200" fill="hold">
                                          <p:stCondLst>
                                            <p:cond delay="600"/>
                                          </p:stCondLst>
                                        </p:cTn>
                                        <p:tgtEl>
                                          <p:spTgt spid="28"/>
                                        </p:tgtEl>
                                        <p:attrNameLst>
                                          <p:attrName>r</p:attrName>
                                        </p:attrNameLst>
                                      </p:cBhvr>
                                    </p:animRot>
                                    <p:animRot by="120000">
                                      <p:cBhvr>
                                        <p:cTn id="68" dur="200" fill="hold">
                                          <p:stCondLst>
                                            <p:cond delay="800"/>
                                          </p:stCondLst>
                                        </p:cTn>
                                        <p:tgtEl>
                                          <p:spTgt spid="28"/>
                                        </p:tgtEl>
                                        <p:attrNameLst>
                                          <p:attrName>r</p:attrName>
                                        </p:attrNameLst>
                                      </p:cBhvr>
                                    </p:animRot>
                                  </p:childTnLst>
                                </p:cTn>
                              </p:par>
                            </p:childTnLst>
                          </p:cTn>
                        </p:par>
                        <p:par>
                          <p:cTn id="69" fill="hold">
                            <p:stCondLst>
                              <p:cond delay="1000"/>
                            </p:stCondLst>
                            <p:childTnLst>
                              <p:par>
                                <p:cTn id="70" presetID="6" presetClass="exit" presetSubtype="32" fill="hold" nodeType="afterEffect">
                                  <p:stCondLst>
                                    <p:cond delay="0"/>
                                  </p:stCondLst>
                                  <p:childTnLst>
                                    <p:animEffect transition="out" filter="circle(out)">
                                      <p:cBhvr>
                                        <p:cTn id="71" dur="2000"/>
                                        <p:tgtEl>
                                          <p:spTgt spid="28"/>
                                        </p:tgtEl>
                                      </p:cBhvr>
                                    </p:animEffect>
                                    <p:set>
                                      <p:cBhvr>
                                        <p:cTn id="72" dur="1" fill="hold">
                                          <p:stCondLst>
                                            <p:cond delay="1999"/>
                                          </p:stCondLst>
                                        </p:cTn>
                                        <p:tgtEl>
                                          <p:spTgt spid="28"/>
                                        </p:tgtEl>
                                        <p:attrNameLst>
                                          <p:attrName>style.visibility</p:attrName>
                                        </p:attrNameLst>
                                      </p:cBhvr>
                                      <p:to>
                                        <p:strVal val="hidden"/>
                                      </p:to>
                                    </p:set>
                                  </p:childTnLst>
                                </p:cTn>
                              </p:par>
                              <p:par>
                                <p:cTn id="73" presetID="6"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ircle(in)">
                                      <p:cBhvr>
                                        <p:cTn id="75" dur="3000"/>
                                        <p:tgtEl>
                                          <p:spTgt spid="15"/>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80">
                                          <p:stCondLst>
                                            <p:cond delay="0"/>
                                          </p:stCondLst>
                                        </p:cTn>
                                        <p:tgtEl>
                                          <p:spTgt spid="24"/>
                                        </p:tgtEl>
                                      </p:cBhvr>
                                    </p:animEffect>
                                    <p:anim calcmode="lin" valueType="num">
                                      <p:cBhvr>
                                        <p:cTn id="8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2" dur="26">
                                          <p:stCondLst>
                                            <p:cond delay="650"/>
                                          </p:stCondLst>
                                        </p:cTn>
                                        <p:tgtEl>
                                          <p:spTgt spid="24"/>
                                        </p:tgtEl>
                                      </p:cBhvr>
                                      <p:to x="100000" y="60000"/>
                                    </p:animScale>
                                    <p:animScale>
                                      <p:cBhvr>
                                        <p:cTn id="93" dur="166" decel="50000">
                                          <p:stCondLst>
                                            <p:cond delay="676"/>
                                          </p:stCondLst>
                                        </p:cTn>
                                        <p:tgtEl>
                                          <p:spTgt spid="24"/>
                                        </p:tgtEl>
                                      </p:cBhvr>
                                      <p:to x="100000" y="100000"/>
                                    </p:animScale>
                                    <p:animScale>
                                      <p:cBhvr>
                                        <p:cTn id="94" dur="26">
                                          <p:stCondLst>
                                            <p:cond delay="1312"/>
                                          </p:stCondLst>
                                        </p:cTn>
                                        <p:tgtEl>
                                          <p:spTgt spid="24"/>
                                        </p:tgtEl>
                                      </p:cBhvr>
                                      <p:to x="100000" y="80000"/>
                                    </p:animScale>
                                    <p:animScale>
                                      <p:cBhvr>
                                        <p:cTn id="95" dur="166" decel="50000">
                                          <p:stCondLst>
                                            <p:cond delay="1338"/>
                                          </p:stCondLst>
                                        </p:cTn>
                                        <p:tgtEl>
                                          <p:spTgt spid="24"/>
                                        </p:tgtEl>
                                      </p:cBhvr>
                                      <p:to x="100000" y="100000"/>
                                    </p:animScale>
                                    <p:animScale>
                                      <p:cBhvr>
                                        <p:cTn id="96" dur="26">
                                          <p:stCondLst>
                                            <p:cond delay="1642"/>
                                          </p:stCondLst>
                                        </p:cTn>
                                        <p:tgtEl>
                                          <p:spTgt spid="24"/>
                                        </p:tgtEl>
                                      </p:cBhvr>
                                      <p:to x="100000" y="90000"/>
                                    </p:animScale>
                                    <p:animScale>
                                      <p:cBhvr>
                                        <p:cTn id="97" dur="166" decel="50000">
                                          <p:stCondLst>
                                            <p:cond delay="1668"/>
                                          </p:stCondLst>
                                        </p:cTn>
                                        <p:tgtEl>
                                          <p:spTgt spid="24"/>
                                        </p:tgtEl>
                                      </p:cBhvr>
                                      <p:to x="100000" y="100000"/>
                                    </p:animScale>
                                    <p:animScale>
                                      <p:cBhvr>
                                        <p:cTn id="98" dur="26">
                                          <p:stCondLst>
                                            <p:cond delay="1808"/>
                                          </p:stCondLst>
                                        </p:cTn>
                                        <p:tgtEl>
                                          <p:spTgt spid="24"/>
                                        </p:tgtEl>
                                      </p:cBhvr>
                                      <p:to x="100000" y="95000"/>
                                    </p:animScale>
                                    <p:animScale>
                                      <p:cBhvr>
                                        <p:cTn id="99" dur="166" decel="50000">
                                          <p:stCondLst>
                                            <p:cond delay="1834"/>
                                          </p:stCondLst>
                                        </p:cTn>
                                        <p:tgtEl>
                                          <p:spTgt spid="24"/>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00" fill="hold" display="0">
                  <p:stCondLst>
                    <p:cond delay="indefinite"/>
                  </p:stCondLst>
                </p:cTn>
                <p:tgtEl>
                  <p:spTgt spid="26"/>
                </p:tgtEl>
              </p:cMediaNode>
            </p:video>
            <p:audio isNarration="1">
              <p:cMediaNode vol="80000" showWhenStopped="0">
                <p:cTn id="101"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4" grpId="0" animBg="1"/>
      <p:bldP spid="14" grpId="1" animBg="1"/>
      <p:bldP spid="29" grpId="0" animBg="1"/>
      <p:bldP spid="29" grpId="1" animBg="1"/>
      <p:bldP spid="44" grpId="0" animBg="1"/>
      <p:bldP spid="44" grpId="1" animBg="1"/>
    </p:bldLst>
  </p:timing>
  <p:extLst>
    <p:ext uri="{E180D4A7-C9FB-4DFB-919C-405C955672EB}">
      <p14:showEvtLst xmlns:p14="http://schemas.microsoft.com/office/powerpoint/2010/main">
        <p14:playEvt time="16723" objId="26"/>
        <p14:stopEvt time="22889" objId="2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3185521" y="46565"/>
            <a:ext cx="5902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605342" y="307084"/>
            <a:ext cx="6014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a:t>
            </a:r>
            <a:r>
              <a:rPr kumimoji="0" lang="vi-VN" sz="3600" b="1" i="0" u="none" strike="noStrike" kern="1200" cap="none" spc="0" normalizeH="0" baseline="0" noProof="0">
                <a:ln>
                  <a:noFill/>
                </a:ln>
                <a:solidFill>
                  <a:srgbClr val="002060"/>
                </a:solidFill>
                <a:effectLst/>
                <a:uLnTx/>
                <a:uFillTx/>
                <a:latin typeface="#9Slide05 SantElia Script Light" panose="03010300040707000504" pitchFamily="66" charset="0"/>
                <a:ea typeface="+mn-ea"/>
                <a:cs typeface="+mn-cs"/>
              </a:rPr>
              <a:t>có mấy màu? </a:t>
            </a:r>
            <a:endPar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endParaRP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244921" y="183034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3129092" y="4093608"/>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972152" y="2183516"/>
            <a:ext cx="1304657" cy="1457070"/>
          </a:xfrm>
          <a:prstGeom prst="rect">
            <a:avLst/>
          </a:prstGeom>
        </p:spPr>
      </p:pic>
      <p:sp>
        <p:nvSpPr>
          <p:cNvPr id="27" name="Oval 26"/>
          <p:cNvSpPr/>
          <p:nvPr/>
        </p:nvSpPr>
        <p:spPr>
          <a:xfrm>
            <a:off x="3185521" y="5756690"/>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sp>
        <p:nvSpPr>
          <p:cNvPr id="2" name="Rounded Rectangle 1"/>
          <p:cNvSpPr/>
          <p:nvPr/>
        </p:nvSpPr>
        <p:spPr>
          <a:xfrm>
            <a:off x="4930080" y="2302018"/>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C000"/>
                </a:solidFill>
                <a:effectLst/>
                <a:uLnTx/>
                <a:uFillTx/>
                <a:latin typeface="#9Slide03 AllRoundGothic" panose="020B0703020202020104" pitchFamily="34" charset="0"/>
                <a:ea typeface="+mn-ea"/>
                <a:cs typeface="+mn-cs"/>
              </a:rPr>
              <a:t>5 màu</a:t>
            </a:r>
          </a:p>
        </p:txBody>
      </p:sp>
      <p:sp>
        <p:nvSpPr>
          <p:cNvPr id="12" name="Rounded Rectangle 11"/>
          <p:cNvSpPr/>
          <p:nvPr/>
        </p:nvSpPr>
        <p:spPr>
          <a:xfrm>
            <a:off x="4930080" y="4029354"/>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00"/>
                </a:solidFill>
                <a:effectLst/>
                <a:uLnTx/>
                <a:uFillTx/>
                <a:latin typeface="#9Slide03 AllRoundGothic" panose="020B0703020202020104" pitchFamily="34" charset="0"/>
                <a:ea typeface="+mn-ea"/>
                <a:cs typeface="+mn-cs"/>
              </a:rPr>
              <a:t>6 màu</a:t>
            </a:r>
          </a:p>
        </p:txBody>
      </p:sp>
      <p:sp>
        <p:nvSpPr>
          <p:cNvPr id="13" name="Rounded Rectangle 12"/>
          <p:cNvSpPr/>
          <p:nvPr/>
        </p:nvSpPr>
        <p:spPr>
          <a:xfrm>
            <a:off x="5033376" y="5692436"/>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rPr>
              <a:t>7 màu</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97059" l="0" r="100000"/>
                    </a14:imgEffect>
                  </a14:imgLayer>
                </a14:imgProps>
              </a:ext>
              <a:ext uri="{28A0092B-C50C-407E-A947-70E740481C1C}">
                <a14:useLocalDpi xmlns:a14="http://schemas.microsoft.com/office/drawing/2010/main" val="0"/>
              </a:ext>
            </a:extLst>
          </a:blip>
          <a:stretch>
            <a:fillRect/>
          </a:stretch>
        </p:blipFill>
        <p:spPr>
          <a:xfrm>
            <a:off x="3432052" y="1231376"/>
            <a:ext cx="6463967" cy="4197326"/>
          </a:xfrm>
          <a:prstGeom prst="rect">
            <a:avLst/>
          </a:prstGeom>
        </p:spPr>
      </p:pic>
      <p:sp>
        <p:nvSpPr>
          <p:cNvPr id="5" name="TextBox 4"/>
          <p:cNvSpPr txBox="1"/>
          <p:nvPr/>
        </p:nvSpPr>
        <p:spPr>
          <a:xfrm>
            <a:off x="6509498" y="1228469"/>
            <a:ext cx="512618" cy="369332"/>
          </a:xfrm>
          <a:prstGeom prst="rect">
            <a:avLst/>
          </a:prstGeom>
          <a:noFill/>
        </p:spPr>
        <p:txBody>
          <a:bodyPr wrap="square" rtlCol="0">
            <a:spAutoFit/>
          </a:bodyPr>
          <a:lstStyle/>
          <a:p>
            <a:r>
              <a:rPr lang="vi-VN" b="1" dirty="0"/>
              <a:t>1</a:t>
            </a:r>
          </a:p>
        </p:txBody>
      </p:sp>
      <p:sp>
        <p:nvSpPr>
          <p:cNvPr id="6" name="TextBox 5"/>
          <p:cNvSpPr txBox="1"/>
          <p:nvPr/>
        </p:nvSpPr>
        <p:spPr>
          <a:xfrm>
            <a:off x="6145105" y="1489870"/>
            <a:ext cx="364393" cy="369332"/>
          </a:xfrm>
          <a:prstGeom prst="rect">
            <a:avLst/>
          </a:prstGeom>
          <a:noFill/>
        </p:spPr>
        <p:txBody>
          <a:bodyPr wrap="square" rtlCol="0">
            <a:spAutoFit/>
          </a:bodyPr>
          <a:lstStyle/>
          <a:p>
            <a:r>
              <a:rPr lang="vi-VN" b="1" dirty="0"/>
              <a:t>2</a:t>
            </a:r>
          </a:p>
        </p:txBody>
      </p:sp>
      <p:sp>
        <p:nvSpPr>
          <p:cNvPr id="7" name="Rectangle 6"/>
          <p:cNvSpPr/>
          <p:nvPr/>
        </p:nvSpPr>
        <p:spPr>
          <a:xfrm>
            <a:off x="6548334" y="1736572"/>
            <a:ext cx="312906" cy="369332"/>
          </a:xfrm>
          <a:prstGeom prst="rect">
            <a:avLst/>
          </a:prstGeom>
        </p:spPr>
        <p:txBody>
          <a:bodyPr wrap="none">
            <a:spAutoFit/>
          </a:bodyPr>
          <a:lstStyle/>
          <a:p>
            <a:pPr lvl="0"/>
            <a:r>
              <a:rPr lang="vi-VN" b="1" dirty="0">
                <a:solidFill>
                  <a:prstClr val="black"/>
                </a:solidFill>
              </a:rPr>
              <a:t>3</a:t>
            </a:r>
          </a:p>
        </p:txBody>
      </p:sp>
      <p:sp>
        <p:nvSpPr>
          <p:cNvPr id="14" name="Rectangle 13"/>
          <p:cNvSpPr/>
          <p:nvPr/>
        </p:nvSpPr>
        <p:spPr>
          <a:xfrm>
            <a:off x="6145105" y="2012426"/>
            <a:ext cx="518931" cy="369332"/>
          </a:xfrm>
          <a:prstGeom prst="rect">
            <a:avLst/>
          </a:prstGeom>
        </p:spPr>
        <p:txBody>
          <a:bodyPr wrap="square">
            <a:spAutoFit/>
          </a:bodyPr>
          <a:lstStyle/>
          <a:p>
            <a:pPr lvl="0"/>
            <a:r>
              <a:rPr lang="vi-VN" b="1" dirty="0">
                <a:solidFill>
                  <a:prstClr val="black"/>
                </a:solidFill>
              </a:rPr>
              <a:t>4</a:t>
            </a:r>
          </a:p>
        </p:txBody>
      </p:sp>
      <p:sp>
        <p:nvSpPr>
          <p:cNvPr id="15" name="TextBox 14"/>
          <p:cNvSpPr txBox="1"/>
          <p:nvPr/>
        </p:nvSpPr>
        <p:spPr>
          <a:xfrm>
            <a:off x="6573813" y="2240869"/>
            <a:ext cx="370555" cy="369332"/>
          </a:xfrm>
          <a:prstGeom prst="rect">
            <a:avLst/>
          </a:prstGeom>
          <a:noFill/>
        </p:spPr>
        <p:txBody>
          <a:bodyPr wrap="square" rtlCol="0">
            <a:spAutoFit/>
          </a:bodyPr>
          <a:lstStyle/>
          <a:p>
            <a:r>
              <a:rPr lang="vi-VN" b="1" dirty="0"/>
              <a:t>5</a:t>
            </a:r>
          </a:p>
        </p:txBody>
      </p:sp>
      <p:sp>
        <p:nvSpPr>
          <p:cNvPr id="16" name="TextBox 15"/>
          <p:cNvSpPr txBox="1"/>
          <p:nvPr/>
        </p:nvSpPr>
        <p:spPr>
          <a:xfrm>
            <a:off x="6124278" y="2517606"/>
            <a:ext cx="378274" cy="369332"/>
          </a:xfrm>
          <a:prstGeom prst="rect">
            <a:avLst/>
          </a:prstGeom>
          <a:noFill/>
        </p:spPr>
        <p:txBody>
          <a:bodyPr wrap="square" rtlCol="0">
            <a:spAutoFit/>
          </a:bodyPr>
          <a:lstStyle/>
          <a:p>
            <a:r>
              <a:rPr lang="vi-VN" b="1" dirty="0"/>
              <a:t>6</a:t>
            </a:r>
          </a:p>
        </p:txBody>
      </p:sp>
      <p:sp>
        <p:nvSpPr>
          <p:cNvPr id="17" name="TextBox 16"/>
          <p:cNvSpPr txBox="1"/>
          <p:nvPr/>
        </p:nvSpPr>
        <p:spPr>
          <a:xfrm>
            <a:off x="6576045" y="2727385"/>
            <a:ext cx="229467" cy="369332"/>
          </a:xfrm>
          <a:prstGeom prst="rect">
            <a:avLst/>
          </a:prstGeom>
          <a:noFill/>
        </p:spPr>
        <p:txBody>
          <a:bodyPr wrap="square" rtlCol="0">
            <a:spAutoFit/>
          </a:bodyPr>
          <a:lstStyle/>
          <a:p>
            <a:r>
              <a:rPr lang="vi-VN" b="1" dirty="0"/>
              <a:t>7</a:t>
            </a:r>
          </a:p>
        </p:txBody>
      </p:sp>
    </p:spTree>
    <p:custDataLst>
      <p:tags r:id="rId1"/>
    </p:custDataLst>
    <p:extLst>
      <p:ext uri="{BB962C8B-B14F-4D97-AF65-F5344CB8AC3E}">
        <p14:creationId xmlns:p14="http://schemas.microsoft.com/office/powerpoint/2010/main" val="1875059056"/>
      </p:ext>
    </p:extLst>
  </p:cSld>
  <p:clrMapOvr>
    <a:masterClrMapping/>
  </p:clrMapOvr>
  <mc:AlternateContent xmlns:mc="http://schemas.openxmlformats.org/markup-compatibility/2006" xmlns:p14="http://schemas.microsoft.com/office/powerpoint/2010/main">
    <mc:Choice Requires="p14">
      <p:transition spd="slow" p14:dur="1600" advTm="40973">
        <p:blinds dir="vert"/>
      </p:transition>
    </mc:Choice>
    <mc:Fallback xmlns="">
      <p:transition spd="slow" advTm="409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27"/>
                                        </p:tgtEl>
                                        <p:attrNameLst>
                                          <p:attrName>r</p:attrName>
                                        </p:attrNameLst>
                                      </p:cBhvr>
                                    </p:animRot>
                                    <p:animRot by="-240000">
                                      <p:cBhvr>
                                        <p:cTn id="55" dur="200" fill="hold">
                                          <p:stCondLst>
                                            <p:cond delay="200"/>
                                          </p:stCondLst>
                                        </p:cTn>
                                        <p:tgtEl>
                                          <p:spTgt spid="27"/>
                                        </p:tgtEl>
                                        <p:attrNameLst>
                                          <p:attrName>r</p:attrName>
                                        </p:attrNameLst>
                                      </p:cBhvr>
                                    </p:animRot>
                                    <p:animRot by="240000">
                                      <p:cBhvr>
                                        <p:cTn id="56" dur="200" fill="hold">
                                          <p:stCondLst>
                                            <p:cond delay="400"/>
                                          </p:stCondLst>
                                        </p:cTn>
                                        <p:tgtEl>
                                          <p:spTgt spid="27"/>
                                        </p:tgtEl>
                                        <p:attrNameLst>
                                          <p:attrName>r</p:attrName>
                                        </p:attrNameLst>
                                      </p:cBhvr>
                                    </p:animRot>
                                    <p:animRot by="-240000">
                                      <p:cBhvr>
                                        <p:cTn id="57" dur="200" fill="hold">
                                          <p:stCondLst>
                                            <p:cond delay="600"/>
                                          </p:stCondLst>
                                        </p:cTn>
                                        <p:tgtEl>
                                          <p:spTgt spid="27"/>
                                        </p:tgtEl>
                                        <p:attrNameLst>
                                          <p:attrName>r</p:attrName>
                                        </p:attrNameLst>
                                      </p:cBhvr>
                                    </p:animRot>
                                    <p:animRot by="120000">
                                      <p:cBhvr>
                                        <p:cTn id="58" dur="200" fill="hold">
                                          <p:stCondLst>
                                            <p:cond delay="800"/>
                                          </p:stCondLst>
                                        </p:cTn>
                                        <p:tgtEl>
                                          <p:spTgt spid="27"/>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22" presetClass="entr" presetSubtype="8" fill="hold"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down)">
                                      <p:cBhvr>
                                        <p:cTn id="78" dur="500"/>
                                        <p:tgtEl>
                                          <p:spTgt spid="5">
                                            <p:txEl>
                                              <p:pRg st="0" end="0"/>
                                            </p:tx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wipe(down)">
                                      <p:cBhvr>
                                        <p:cTn id="81" dur="500"/>
                                        <p:tgtEl>
                                          <p:spTgt spid="6">
                                            <p:txEl>
                                              <p:pRg st="0" end="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7">
                                            <p:txEl>
                                              <p:pRg st="0" end="0"/>
                                            </p:txEl>
                                          </p:spTgt>
                                        </p:tgtEl>
                                        <p:attrNameLst>
                                          <p:attrName>style.visibility</p:attrName>
                                        </p:attrNameLst>
                                      </p:cBhvr>
                                      <p:to>
                                        <p:strVal val="visible"/>
                                      </p:to>
                                    </p:set>
                                    <p:animEffect transition="in" filter="wipe(down)">
                                      <p:cBhvr>
                                        <p:cTn id="84" dur="500"/>
                                        <p:tgtEl>
                                          <p:spTgt spid="7">
                                            <p:txEl>
                                              <p:pRg st="0" end="0"/>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14">
                                            <p:txEl>
                                              <p:pRg st="0" end="0"/>
                                            </p:txEl>
                                          </p:spTgt>
                                        </p:tgtEl>
                                        <p:attrNameLst>
                                          <p:attrName>style.visibility</p:attrName>
                                        </p:attrNameLst>
                                      </p:cBhvr>
                                      <p:to>
                                        <p:strVal val="visible"/>
                                      </p:to>
                                    </p:set>
                                    <p:animEffect transition="in" filter="wipe(down)">
                                      <p:cBhvr>
                                        <p:cTn id="87" dur="500"/>
                                        <p:tgtEl>
                                          <p:spTgt spid="14">
                                            <p:txEl>
                                              <p:pRg st="0" end="0"/>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down)">
                                      <p:cBhvr>
                                        <p:cTn id="90" dur="500"/>
                                        <p:tgtEl>
                                          <p:spTgt spid="15">
                                            <p:txEl>
                                              <p:pRg st="0" end="0"/>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6">
                                            <p:txEl>
                                              <p:pRg st="0" end="0"/>
                                            </p:txEl>
                                          </p:spTgt>
                                        </p:tgtEl>
                                        <p:attrNameLst>
                                          <p:attrName>style.visibility</p:attrName>
                                        </p:attrNameLst>
                                      </p:cBhvr>
                                      <p:to>
                                        <p:strVal val="visible"/>
                                      </p:to>
                                    </p:set>
                                    <p:animEffect transition="in" filter="wipe(down)">
                                      <p:cBhvr>
                                        <p:cTn id="93" dur="500"/>
                                        <p:tgtEl>
                                          <p:spTgt spid="16">
                                            <p:txEl>
                                              <p:pRg st="0" end="0"/>
                                            </p:txEl>
                                          </p:spTgt>
                                        </p:tgtEl>
                                      </p:cBhvr>
                                    </p:animEffect>
                                  </p:childTnLst>
                                </p:cTn>
                              </p:par>
                              <p:par>
                                <p:cTn id="94" presetID="22" presetClass="entr" presetSubtype="4" fill="hold" nodeType="withEffect">
                                  <p:stCondLst>
                                    <p:cond delay="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wipe(down)">
                                      <p:cBhvr>
                                        <p:cTn id="96" dur="500"/>
                                        <p:tgtEl>
                                          <p:spTgt spid="1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80">
                                          <p:stCondLst>
                                            <p:cond delay="0"/>
                                          </p:stCondLst>
                                        </p:cTn>
                                        <p:tgtEl>
                                          <p:spTgt spid="24"/>
                                        </p:tgtEl>
                                      </p:cBhvr>
                                    </p:animEffect>
                                    <p:anim calcmode="lin" valueType="num">
                                      <p:cBhvr>
                                        <p:cTn id="10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7" dur="26">
                                          <p:stCondLst>
                                            <p:cond delay="650"/>
                                          </p:stCondLst>
                                        </p:cTn>
                                        <p:tgtEl>
                                          <p:spTgt spid="24"/>
                                        </p:tgtEl>
                                      </p:cBhvr>
                                      <p:to x="100000" y="60000"/>
                                    </p:animScale>
                                    <p:animScale>
                                      <p:cBhvr>
                                        <p:cTn id="108" dur="166" decel="50000">
                                          <p:stCondLst>
                                            <p:cond delay="67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15" fill="hold" display="0">
                  <p:stCondLst>
                    <p:cond delay="indefinite"/>
                  </p:stCondLst>
                </p:cTn>
                <p:tgtEl>
                  <p:spTgt spid="26"/>
                </p:tgtEl>
              </p:cMediaNode>
            </p:video>
            <p:audio isNarration="1">
              <p:cMediaNode vol="80000" showWhenStopped="0">
                <p:cTn id="116"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27" grpId="0" animBg="1"/>
      <p:bldP spid="27" grpId="1" animBg="1"/>
      <p:bldP spid="2" grpId="0" animBg="1"/>
      <p:bldP spid="2" grpId="1" animBg="1"/>
      <p:bldP spid="12" grpId="0" animBg="1"/>
      <p:bldP spid="12" grpId="1" animBg="1"/>
      <p:bldP spid="13" grpId="0" animBg="1"/>
      <p:bldP spid="13" grpId="1" animBg="1"/>
    </p:bldLst>
  </p:timing>
  <p:extLst>
    <p:ext uri="{E180D4A7-C9FB-4DFB-919C-405C955672EB}">
      <p14:showEvtLst xmlns:p14="http://schemas.microsoft.com/office/powerpoint/2010/main">
        <p14:playEvt time="17822" objId="26"/>
        <p14:stopEvt time="23914" objId="2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662676"/>
      </p:ext>
    </p:extLst>
  </p:cSld>
  <p:clrMapOvr>
    <a:masterClrMapping/>
  </p:clrMapOvr>
  <p:transition spd="slow" advTm="182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 y="1034830"/>
            <a:ext cx="5180096" cy="6401348"/>
          </a:xfrm>
          <a:prstGeom prst="rect">
            <a:avLst/>
          </a:prstGeom>
        </p:spPr>
      </p:pic>
      <p:sp>
        <p:nvSpPr>
          <p:cNvPr id="8" name="TextBox 7"/>
          <p:cNvSpPr txBox="1"/>
          <p:nvPr/>
        </p:nvSpPr>
        <p:spPr>
          <a:xfrm>
            <a:off x="3408218" y="1034830"/>
            <a:ext cx="8326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gì chỉ mọc sau mưa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Lung Linh bảy sắc bắc vừa tới mây?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414" y="3391970"/>
            <a:ext cx="5328139" cy="2704030"/>
          </a:xfrm>
          <a:prstGeom prst="rect">
            <a:avLst/>
          </a:prstGeom>
        </p:spPr>
      </p:pic>
    </p:spTree>
    <p:custDataLst>
      <p:tags r:id="rId1"/>
    </p:custDataLst>
    <p:extLst>
      <p:ext uri="{BB962C8B-B14F-4D97-AF65-F5344CB8AC3E}">
        <p14:creationId xmlns:p14="http://schemas.microsoft.com/office/powerpoint/2010/main" val="517570742"/>
      </p:ext>
    </p:extLst>
  </p:cSld>
  <p:clrMapOvr>
    <a:masterClrMapping/>
  </p:clrMapOvr>
  <mc:AlternateContent xmlns:mc="http://schemas.openxmlformats.org/markup-compatibility/2006" xmlns:p14="http://schemas.microsoft.com/office/powerpoint/2010/main">
    <mc:Choice Requires="p14">
      <p:transition spd="slow" p14:dur="800" advTm="55139">
        <p:circle/>
      </p:transition>
    </mc:Choice>
    <mc:Fallback xmlns="">
      <p:transition spd="slow" advTm="5513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0"/>
                                  </p:iterate>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8">
                                            <p:txEl>
                                              <p:pRg st="0" end="0"/>
                                            </p:txEl>
                                          </p:spTgt>
                                        </p:tgtEl>
                                      </p:cBhvr>
                                    </p:animEffect>
                                  </p:childTnLst>
                                </p:cTn>
                              </p:par>
                              <p:par>
                                <p:cTn id="54" presetID="31" presetClass="entr" presetSubtype="0" fill="hold" nodeType="withEffect">
                                  <p:stCondLst>
                                    <p:cond delay="0"/>
                                  </p:stCondLst>
                                  <p:iterate type="lt">
                                    <p:tmPct val="0"/>
                                  </p:iterate>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p:cTn id="5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7"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8"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8">
                                            <p:txEl>
                                              <p:pRg st="0" end="0"/>
                                            </p:txEl>
                                          </p:spTgt>
                                        </p:tgtEl>
                                        <p:attrNameLst>
                                          <p:attrName>style.color</p:attrName>
                                        </p:attrNameLst>
                                      </p:cBhvr>
                                      <p:to>
                                        <p:clrVal>
                                          <a:schemeClr val="accent2"/>
                                        </p:clrVal>
                                      </p:to>
                                    </p:set>
                                    <p:set>
                                      <p:cBhvr>
                                        <p:cTn id="64" dur="500" fill="hold"/>
                                        <p:tgtEl>
                                          <p:spTgt spid="8">
                                            <p:txEl>
                                              <p:pRg st="0" end="0"/>
                                            </p:txEl>
                                          </p:spTgt>
                                        </p:tgtEl>
                                        <p:attrNameLst>
                                          <p:attrName>fillcolor</p:attrName>
                                        </p:attrNameLst>
                                      </p:cBhvr>
                                      <p:to>
                                        <p:clrVal>
                                          <a:schemeClr val="accent2"/>
                                        </p:clrVal>
                                      </p:to>
                                    </p:set>
                                    <p:set>
                                      <p:cBhvr>
                                        <p:cTn id="65" dur="500" fill="hold"/>
                                        <p:tgtEl>
                                          <p:spTgt spid="8">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mph" presetSubtype="0" fill="hold" nodeType="clickEffect">
                                  <p:stCondLst>
                                    <p:cond delay="0"/>
                                  </p:stCondLst>
                                  <p:iterate type="lt">
                                    <p:tmPct val="4000"/>
                                  </p:iterate>
                                  <p:childTnLst>
                                    <p:set>
                                      <p:cBhvr override="childStyle">
                                        <p:cTn id="69" dur="500" fill="hold"/>
                                        <p:tgtEl>
                                          <p:spTgt spid="8">
                                            <p:txEl>
                                              <p:pRg st="1" end="1"/>
                                            </p:txEl>
                                          </p:spTgt>
                                        </p:tgtEl>
                                        <p:attrNameLst>
                                          <p:attrName>style.color</p:attrName>
                                        </p:attrNameLst>
                                      </p:cBhvr>
                                      <p:to>
                                        <p:clrVal>
                                          <a:schemeClr val="accent2"/>
                                        </p:clrVal>
                                      </p:to>
                                    </p:set>
                                    <p:set>
                                      <p:cBhvr>
                                        <p:cTn id="70" dur="500" fill="hold"/>
                                        <p:tgtEl>
                                          <p:spTgt spid="8">
                                            <p:txEl>
                                              <p:pRg st="1" end="1"/>
                                            </p:txEl>
                                          </p:spTgt>
                                        </p:tgtEl>
                                        <p:attrNameLst>
                                          <p:attrName>fillcolor</p:attrName>
                                        </p:attrNameLst>
                                      </p:cBhvr>
                                      <p:to>
                                        <p:clrVal>
                                          <a:schemeClr val="accent2"/>
                                        </p:clrVal>
                                      </p:to>
                                    </p:set>
                                    <p:set>
                                      <p:cBhvr>
                                        <p:cTn id="71" dur="500" fill="hold"/>
                                        <p:tgtEl>
                                          <p:spTgt spid="8">
                                            <p:txEl>
                                              <p:pRg st="1" end="1"/>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fltVal val="0"/>
                                          </p:val>
                                        </p:tav>
                                        <p:tav tm="100000">
                                          <p:val>
                                            <p:strVal val="#ppt_w"/>
                                          </p:val>
                                        </p:tav>
                                      </p:tavLst>
                                    </p:anim>
                                    <p:anim calcmode="lin" valueType="num">
                                      <p:cBhvr>
                                        <p:cTn id="77" dur="1000" fill="hold"/>
                                        <p:tgtEl>
                                          <p:spTgt spid="4"/>
                                        </p:tgtEl>
                                        <p:attrNameLst>
                                          <p:attrName>ppt_h</p:attrName>
                                        </p:attrNameLst>
                                      </p:cBhvr>
                                      <p:tavLst>
                                        <p:tav tm="0">
                                          <p:val>
                                            <p:fltVal val="0"/>
                                          </p:val>
                                        </p:tav>
                                        <p:tav tm="100000">
                                          <p:val>
                                            <p:strVal val="#ppt_h"/>
                                          </p:val>
                                        </p:tav>
                                      </p:tavLst>
                                    </p:anim>
                                    <p:anim calcmode="lin" valueType="num">
                                      <p:cBhvr>
                                        <p:cTn id="78" dur="1000" fill="hold"/>
                                        <p:tgtEl>
                                          <p:spTgt spid="4"/>
                                        </p:tgtEl>
                                        <p:attrNameLst>
                                          <p:attrName>style.rotation</p:attrName>
                                        </p:attrNameLst>
                                      </p:cBhvr>
                                      <p:tavLst>
                                        <p:tav tm="0">
                                          <p:val>
                                            <p:fltVal val="90"/>
                                          </p:val>
                                        </p:tav>
                                        <p:tav tm="100000">
                                          <p:val>
                                            <p:fltVal val="0"/>
                                          </p:val>
                                        </p:tav>
                                      </p:tavLst>
                                    </p:anim>
                                    <p:animEffect transition="in" filter="fade">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08" y="1422168"/>
            <a:ext cx="6235932" cy="6235932"/>
          </a:xfrm>
          <a:prstGeom prst="rect">
            <a:avLst/>
          </a:prstGeom>
        </p:spPr>
      </p:pic>
      <p:sp>
        <p:nvSpPr>
          <p:cNvPr id="4" name="TextBox 3"/>
          <p:cNvSpPr txBox="1"/>
          <p:nvPr/>
        </p:nvSpPr>
        <p:spPr>
          <a:xfrm>
            <a:off x="3940628" y="1833112"/>
            <a:ext cx="7852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vồng xuất hiện khi nào?</a:t>
            </a:r>
          </a:p>
        </p:txBody>
      </p:sp>
    </p:spTree>
    <p:custDataLst>
      <p:tags r:id="rId1"/>
    </p:custDataLst>
    <p:extLst>
      <p:ext uri="{BB962C8B-B14F-4D97-AF65-F5344CB8AC3E}">
        <p14:creationId xmlns:p14="http://schemas.microsoft.com/office/powerpoint/2010/main" val="3502373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109">
        <p15:prstTrans prst="peelOff"/>
      </p:transition>
    </mc:Choice>
    <mc:Fallback xmlns="">
      <p:transition spd="slow" advTm="60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par>
                                <p:cTn id="46" presetID="3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6000"/>
                            </p:stCondLst>
                            <p:childTnLst>
                              <p:par>
                                <p:cTn id="53" presetID="32" presetClass="emph" presetSubtype="0" fill="hold" nodeType="afterEffect">
                                  <p:stCondLst>
                                    <p:cond delay="0"/>
                                  </p:stCondLst>
                                  <p:childTnLst>
                                    <p:animRot by="120000">
                                      <p:cBhvr>
                                        <p:cTn id="54" dur="100" fill="hold">
                                          <p:stCondLst>
                                            <p:cond delay="0"/>
                                          </p:stCondLst>
                                        </p:cTn>
                                        <p:tgtEl>
                                          <p:spTgt spid="2"/>
                                        </p:tgtEl>
                                        <p:attrNameLst>
                                          <p:attrName>r</p:attrName>
                                        </p:attrNameLst>
                                      </p:cBhvr>
                                    </p:animRot>
                                    <p:animRot by="-240000">
                                      <p:cBhvr>
                                        <p:cTn id="55" dur="200" fill="hold">
                                          <p:stCondLst>
                                            <p:cond delay="200"/>
                                          </p:stCondLst>
                                        </p:cTn>
                                        <p:tgtEl>
                                          <p:spTgt spid="2"/>
                                        </p:tgtEl>
                                        <p:attrNameLst>
                                          <p:attrName>r</p:attrName>
                                        </p:attrNameLst>
                                      </p:cBhvr>
                                    </p:animRot>
                                    <p:animRot by="240000">
                                      <p:cBhvr>
                                        <p:cTn id="56" dur="200" fill="hold">
                                          <p:stCondLst>
                                            <p:cond delay="400"/>
                                          </p:stCondLst>
                                        </p:cTn>
                                        <p:tgtEl>
                                          <p:spTgt spid="2"/>
                                        </p:tgtEl>
                                        <p:attrNameLst>
                                          <p:attrName>r</p:attrName>
                                        </p:attrNameLst>
                                      </p:cBhvr>
                                    </p:animRot>
                                    <p:animRot by="-240000">
                                      <p:cBhvr>
                                        <p:cTn id="57" dur="200" fill="hold">
                                          <p:stCondLst>
                                            <p:cond delay="600"/>
                                          </p:stCondLst>
                                        </p:cTn>
                                        <p:tgtEl>
                                          <p:spTgt spid="2"/>
                                        </p:tgtEl>
                                        <p:attrNameLst>
                                          <p:attrName>r</p:attrName>
                                        </p:attrNameLst>
                                      </p:cBhvr>
                                    </p:animRot>
                                    <p:animRot by="120000">
                                      <p:cBhvr>
                                        <p:cTn id="58" dur="200" fill="hold">
                                          <p:stCondLst>
                                            <p:cond delay="800"/>
                                          </p:stCondLst>
                                        </p:cTn>
                                        <p:tgtEl>
                                          <p:spTgt spid="2"/>
                                        </p:tgtEl>
                                        <p:attrNameLst>
                                          <p:attrName>r</p:attrName>
                                        </p:attrNameLst>
                                      </p:cBhvr>
                                    </p:animRot>
                                  </p:childTnLst>
                                </p:cTn>
                              </p:par>
                            </p:childTnLst>
                          </p:cTn>
                        </p:par>
                        <p:par>
                          <p:cTn id="59" fill="hold">
                            <p:stCondLst>
                              <p:cond delay="7000"/>
                            </p:stCondLst>
                            <p:childTnLst>
                              <p:par>
                                <p:cTn id="60" presetID="32" presetClass="emph" presetSubtype="0" fill="hold" nodeType="afterEffect">
                                  <p:stCondLst>
                                    <p:cond delay="0"/>
                                  </p:stCondLst>
                                  <p:childTnLst>
                                    <p:animRot by="120000">
                                      <p:cBhvr>
                                        <p:cTn id="61" dur="100" fill="hold">
                                          <p:stCondLst>
                                            <p:cond delay="0"/>
                                          </p:stCondLst>
                                        </p:cTn>
                                        <p:tgtEl>
                                          <p:spTgt spid="2"/>
                                        </p:tgtEl>
                                        <p:attrNameLst>
                                          <p:attrName>r</p:attrName>
                                        </p:attrNameLst>
                                      </p:cBhvr>
                                    </p:animRot>
                                    <p:animRot by="-240000">
                                      <p:cBhvr>
                                        <p:cTn id="62" dur="200" fill="hold">
                                          <p:stCondLst>
                                            <p:cond delay="200"/>
                                          </p:stCondLst>
                                        </p:cTn>
                                        <p:tgtEl>
                                          <p:spTgt spid="2"/>
                                        </p:tgtEl>
                                        <p:attrNameLst>
                                          <p:attrName>r</p:attrName>
                                        </p:attrNameLst>
                                      </p:cBhvr>
                                    </p:animRot>
                                    <p:animRot by="240000">
                                      <p:cBhvr>
                                        <p:cTn id="63" dur="200" fill="hold">
                                          <p:stCondLst>
                                            <p:cond delay="400"/>
                                          </p:stCondLst>
                                        </p:cTn>
                                        <p:tgtEl>
                                          <p:spTgt spid="2"/>
                                        </p:tgtEl>
                                        <p:attrNameLst>
                                          <p:attrName>r</p:attrName>
                                        </p:attrNameLst>
                                      </p:cBhvr>
                                    </p:animRot>
                                    <p:animRot by="-240000">
                                      <p:cBhvr>
                                        <p:cTn id="64" dur="200" fill="hold">
                                          <p:stCondLst>
                                            <p:cond delay="600"/>
                                          </p:stCondLst>
                                        </p:cTn>
                                        <p:tgtEl>
                                          <p:spTgt spid="2"/>
                                        </p:tgtEl>
                                        <p:attrNameLst>
                                          <p:attrName>r</p:attrName>
                                        </p:attrNameLst>
                                      </p:cBhvr>
                                    </p:animRot>
                                    <p:animRot by="120000">
                                      <p:cBhvr>
                                        <p:cTn id="65" dur="200" fill="hold">
                                          <p:stCondLst>
                                            <p:cond delay="800"/>
                                          </p:stCondLst>
                                        </p:cTn>
                                        <p:tgtEl>
                                          <p:spTgt spid="2"/>
                                        </p:tgtEl>
                                        <p:attrNameLst>
                                          <p:attrName>r</p:attrName>
                                        </p:attrNameLst>
                                      </p:cBhvr>
                                    </p:animRot>
                                  </p:childTnLst>
                                </p:cTn>
                              </p:par>
                            </p:childTnLst>
                          </p:cTn>
                        </p:par>
                        <p:par>
                          <p:cTn id="66" fill="hold">
                            <p:stCondLst>
                              <p:cond delay="8000"/>
                            </p:stCondLst>
                            <p:childTnLst>
                              <p:par>
                                <p:cTn id="67" presetID="32" presetClass="emph" presetSubtype="0" fill="hold" nodeType="after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childTnLst>
                          </p:cTn>
                        </p:par>
                        <p:par>
                          <p:cTn id="73" fill="hold">
                            <p:stCondLst>
                              <p:cond delay="9000"/>
                            </p:stCondLst>
                            <p:childTnLst>
                              <p:par>
                                <p:cTn id="74" presetID="32" presetClass="emph" presetSubtype="0" fill="hold" nodeType="afterEffect">
                                  <p:stCondLst>
                                    <p:cond delay="0"/>
                                  </p:stCondLst>
                                  <p:childTnLst>
                                    <p:animRot by="120000">
                                      <p:cBhvr>
                                        <p:cTn id="75" dur="100" fill="hold">
                                          <p:stCondLst>
                                            <p:cond delay="0"/>
                                          </p:stCondLst>
                                        </p:cTn>
                                        <p:tgtEl>
                                          <p:spTgt spid="2"/>
                                        </p:tgtEl>
                                        <p:attrNameLst>
                                          <p:attrName>r</p:attrName>
                                        </p:attrNameLst>
                                      </p:cBhvr>
                                    </p:animRot>
                                    <p:animRot by="-240000">
                                      <p:cBhvr>
                                        <p:cTn id="76" dur="200" fill="hold">
                                          <p:stCondLst>
                                            <p:cond delay="200"/>
                                          </p:stCondLst>
                                        </p:cTn>
                                        <p:tgtEl>
                                          <p:spTgt spid="2"/>
                                        </p:tgtEl>
                                        <p:attrNameLst>
                                          <p:attrName>r</p:attrName>
                                        </p:attrNameLst>
                                      </p:cBhvr>
                                    </p:animRot>
                                    <p:animRot by="240000">
                                      <p:cBhvr>
                                        <p:cTn id="77" dur="200" fill="hold">
                                          <p:stCondLst>
                                            <p:cond delay="400"/>
                                          </p:stCondLst>
                                        </p:cTn>
                                        <p:tgtEl>
                                          <p:spTgt spid="2"/>
                                        </p:tgtEl>
                                        <p:attrNameLst>
                                          <p:attrName>r</p:attrName>
                                        </p:attrNameLst>
                                      </p:cBhvr>
                                    </p:animRot>
                                    <p:animRot by="-240000">
                                      <p:cBhvr>
                                        <p:cTn id="78" dur="200" fill="hold">
                                          <p:stCondLst>
                                            <p:cond delay="600"/>
                                          </p:stCondLst>
                                        </p:cTn>
                                        <p:tgtEl>
                                          <p:spTgt spid="2"/>
                                        </p:tgtEl>
                                        <p:attrNameLst>
                                          <p:attrName>r</p:attrName>
                                        </p:attrNameLst>
                                      </p:cBhvr>
                                    </p:animRot>
                                    <p:animRot by="120000">
                                      <p:cBhvr>
                                        <p:cTn id="79" dur="200" fill="hold">
                                          <p:stCondLst>
                                            <p:cond delay="800"/>
                                          </p:stCondLst>
                                        </p:cTn>
                                        <p:tgtEl>
                                          <p:spTgt spid="2"/>
                                        </p:tgtEl>
                                        <p:attrNameLst>
                                          <p:attrName>r</p:attrName>
                                        </p:attrNameLst>
                                      </p:cBhvr>
                                    </p:animRot>
                                  </p:childTnLst>
                                </p:cTn>
                              </p:par>
                            </p:childTnLst>
                          </p:cTn>
                        </p:par>
                        <p:par>
                          <p:cTn id="80" fill="hold">
                            <p:stCondLst>
                              <p:cond delay="10000"/>
                            </p:stCondLst>
                            <p:childTnLst>
                              <p:par>
                                <p:cTn id="81" presetID="32" presetClass="emph" presetSubtype="0" fill="hold" nodeType="afterEffect">
                                  <p:stCondLst>
                                    <p:cond delay="0"/>
                                  </p:stCondLst>
                                  <p:childTnLst>
                                    <p:animRot by="120000">
                                      <p:cBhvr>
                                        <p:cTn id="82" dur="100" fill="hold">
                                          <p:stCondLst>
                                            <p:cond delay="0"/>
                                          </p:stCondLst>
                                        </p:cTn>
                                        <p:tgtEl>
                                          <p:spTgt spid="2"/>
                                        </p:tgtEl>
                                        <p:attrNameLst>
                                          <p:attrName>r</p:attrName>
                                        </p:attrNameLst>
                                      </p:cBhvr>
                                    </p:animRot>
                                    <p:animRot by="-240000">
                                      <p:cBhvr>
                                        <p:cTn id="83" dur="200" fill="hold">
                                          <p:stCondLst>
                                            <p:cond delay="200"/>
                                          </p:stCondLst>
                                        </p:cTn>
                                        <p:tgtEl>
                                          <p:spTgt spid="2"/>
                                        </p:tgtEl>
                                        <p:attrNameLst>
                                          <p:attrName>r</p:attrName>
                                        </p:attrNameLst>
                                      </p:cBhvr>
                                    </p:animRot>
                                    <p:animRot by="240000">
                                      <p:cBhvr>
                                        <p:cTn id="84" dur="200" fill="hold">
                                          <p:stCondLst>
                                            <p:cond delay="400"/>
                                          </p:stCondLst>
                                        </p:cTn>
                                        <p:tgtEl>
                                          <p:spTgt spid="2"/>
                                        </p:tgtEl>
                                        <p:attrNameLst>
                                          <p:attrName>r</p:attrName>
                                        </p:attrNameLst>
                                      </p:cBhvr>
                                    </p:animRot>
                                    <p:animRot by="-240000">
                                      <p:cBhvr>
                                        <p:cTn id="85" dur="200" fill="hold">
                                          <p:stCondLst>
                                            <p:cond delay="600"/>
                                          </p:stCondLst>
                                        </p:cTn>
                                        <p:tgtEl>
                                          <p:spTgt spid="2"/>
                                        </p:tgtEl>
                                        <p:attrNameLst>
                                          <p:attrName>r</p:attrName>
                                        </p:attrNameLst>
                                      </p:cBhvr>
                                    </p:animRot>
                                    <p:animRot by="120000">
                                      <p:cBhvr>
                                        <p:cTn id="86" dur="200" fill="hold">
                                          <p:stCondLst>
                                            <p:cond delay="800"/>
                                          </p:stCondLst>
                                        </p:cTn>
                                        <p:tgtEl>
                                          <p:spTgt spid="2"/>
                                        </p:tgtEl>
                                        <p:attrNameLst>
                                          <p:attrName>r</p:attrName>
                                        </p:attrNameLst>
                                      </p:cBhvr>
                                    </p:animRot>
                                  </p:childTnLst>
                                </p:cTn>
                              </p:par>
                            </p:childTnLst>
                          </p:cTn>
                        </p:par>
                        <p:par>
                          <p:cTn id="87" fill="hold">
                            <p:stCondLst>
                              <p:cond delay="11000"/>
                            </p:stCondLst>
                            <p:childTnLst>
                              <p:par>
                                <p:cTn id="88" presetID="32" presetClass="emph" presetSubtype="0" fill="hold" nodeType="after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par>
                          <p:cTn id="94" fill="hold">
                            <p:stCondLst>
                              <p:cond delay="12000"/>
                            </p:stCondLst>
                            <p:childTnLst>
                              <p:par>
                                <p:cTn id="95" presetID="32" presetClass="emph" presetSubtype="0" fill="hold" nodeType="afterEffect">
                                  <p:stCondLst>
                                    <p:cond delay="0"/>
                                  </p:stCondLst>
                                  <p:childTnLst>
                                    <p:animRot by="120000">
                                      <p:cBhvr>
                                        <p:cTn id="96" dur="100" fill="hold">
                                          <p:stCondLst>
                                            <p:cond delay="0"/>
                                          </p:stCondLst>
                                        </p:cTn>
                                        <p:tgtEl>
                                          <p:spTgt spid="2"/>
                                        </p:tgtEl>
                                        <p:attrNameLst>
                                          <p:attrName>r</p:attrName>
                                        </p:attrNameLst>
                                      </p:cBhvr>
                                    </p:animRot>
                                    <p:animRot by="-240000">
                                      <p:cBhvr>
                                        <p:cTn id="97" dur="200" fill="hold">
                                          <p:stCondLst>
                                            <p:cond delay="200"/>
                                          </p:stCondLst>
                                        </p:cTn>
                                        <p:tgtEl>
                                          <p:spTgt spid="2"/>
                                        </p:tgtEl>
                                        <p:attrNameLst>
                                          <p:attrName>r</p:attrName>
                                        </p:attrNameLst>
                                      </p:cBhvr>
                                    </p:animRot>
                                    <p:animRot by="240000">
                                      <p:cBhvr>
                                        <p:cTn id="98" dur="200" fill="hold">
                                          <p:stCondLst>
                                            <p:cond delay="400"/>
                                          </p:stCondLst>
                                        </p:cTn>
                                        <p:tgtEl>
                                          <p:spTgt spid="2"/>
                                        </p:tgtEl>
                                        <p:attrNameLst>
                                          <p:attrName>r</p:attrName>
                                        </p:attrNameLst>
                                      </p:cBhvr>
                                    </p:animRot>
                                    <p:animRot by="-240000">
                                      <p:cBhvr>
                                        <p:cTn id="99" dur="200" fill="hold">
                                          <p:stCondLst>
                                            <p:cond delay="600"/>
                                          </p:stCondLst>
                                        </p:cTn>
                                        <p:tgtEl>
                                          <p:spTgt spid="2"/>
                                        </p:tgtEl>
                                        <p:attrNameLst>
                                          <p:attrName>r</p:attrName>
                                        </p:attrNameLst>
                                      </p:cBhvr>
                                    </p:animRot>
                                    <p:animRot by="120000">
                                      <p:cBhvr>
                                        <p:cTn id="100" dur="200" fill="hold">
                                          <p:stCondLst>
                                            <p:cond delay="800"/>
                                          </p:stCondLst>
                                        </p:cTn>
                                        <p:tgtEl>
                                          <p:spTgt spid="2"/>
                                        </p:tgtEl>
                                        <p:attrNameLst>
                                          <p:attrName>r</p:attrName>
                                        </p:attrNameLst>
                                      </p:cBhvr>
                                    </p:animRot>
                                  </p:childTnLst>
                                </p:cTn>
                              </p:par>
                            </p:childTnLst>
                          </p:cTn>
                        </p:par>
                        <p:par>
                          <p:cTn id="101" fill="hold">
                            <p:stCondLst>
                              <p:cond delay="1300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par>
                          <p:cTn id="108" fill="hold">
                            <p:stCondLst>
                              <p:cond delay="14000"/>
                            </p:stCondLst>
                            <p:childTnLst>
                              <p:par>
                                <p:cTn id="109" presetID="32" presetClass="emph" presetSubtype="0" fill="hold" nodeType="afterEffect">
                                  <p:stCondLst>
                                    <p:cond delay="0"/>
                                  </p:stCondLst>
                                  <p:childTnLst>
                                    <p:animRot by="120000">
                                      <p:cBhvr>
                                        <p:cTn id="110" dur="100" fill="hold">
                                          <p:stCondLst>
                                            <p:cond delay="0"/>
                                          </p:stCondLst>
                                        </p:cTn>
                                        <p:tgtEl>
                                          <p:spTgt spid="2"/>
                                        </p:tgtEl>
                                        <p:attrNameLst>
                                          <p:attrName>r</p:attrName>
                                        </p:attrNameLst>
                                      </p:cBhvr>
                                    </p:animRot>
                                    <p:animRot by="-240000">
                                      <p:cBhvr>
                                        <p:cTn id="111" dur="200" fill="hold">
                                          <p:stCondLst>
                                            <p:cond delay="200"/>
                                          </p:stCondLst>
                                        </p:cTn>
                                        <p:tgtEl>
                                          <p:spTgt spid="2"/>
                                        </p:tgtEl>
                                        <p:attrNameLst>
                                          <p:attrName>r</p:attrName>
                                        </p:attrNameLst>
                                      </p:cBhvr>
                                    </p:animRot>
                                    <p:animRot by="240000">
                                      <p:cBhvr>
                                        <p:cTn id="112" dur="200" fill="hold">
                                          <p:stCondLst>
                                            <p:cond delay="400"/>
                                          </p:stCondLst>
                                        </p:cTn>
                                        <p:tgtEl>
                                          <p:spTgt spid="2"/>
                                        </p:tgtEl>
                                        <p:attrNameLst>
                                          <p:attrName>r</p:attrName>
                                        </p:attrNameLst>
                                      </p:cBhvr>
                                    </p:animRot>
                                    <p:animRot by="-240000">
                                      <p:cBhvr>
                                        <p:cTn id="113" dur="200" fill="hold">
                                          <p:stCondLst>
                                            <p:cond delay="600"/>
                                          </p:stCondLst>
                                        </p:cTn>
                                        <p:tgtEl>
                                          <p:spTgt spid="2"/>
                                        </p:tgtEl>
                                        <p:attrNameLst>
                                          <p:attrName>r</p:attrName>
                                        </p:attrNameLst>
                                      </p:cBhvr>
                                    </p:animRot>
                                    <p:animRot by="120000">
                                      <p:cBhvr>
                                        <p:cTn id="1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91" y="2391507"/>
            <a:ext cx="5130105" cy="5130105"/>
          </a:xfrm>
          <a:prstGeom prst="rect">
            <a:avLst/>
          </a:prstGeom>
        </p:spPr>
      </p:pic>
      <p:sp>
        <p:nvSpPr>
          <p:cNvPr id="6" name="Rectangle 5"/>
          <p:cNvSpPr/>
          <p:nvPr/>
        </p:nvSpPr>
        <p:spPr>
          <a:xfrm>
            <a:off x="4159444" y="3267578"/>
            <a:ext cx="184731" cy="708784"/>
          </a:xfrm>
          <a:prstGeom prst="rect">
            <a:avLst/>
          </a:prstGeom>
        </p:spPr>
        <p:txBody>
          <a:bodyPr wrap="none">
            <a:spAutoFit/>
          </a:bodyPr>
          <a:lstStyle/>
          <a:p>
            <a:pPr>
              <a:lnSpc>
                <a:spcPct val="107000"/>
              </a:lnSpc>
            </a:pPr>
            <a:endParaRPr lang="vi-VN" sz="4000" dirty="0">
              <a:latin typeface="#9Slide03 AllRoundGothic" panose="020B07030202020201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474198" y="210279"/>
            <a:ext cx="8040919"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974355" y="152400"/>
            <a:ext cx="7310014" cy="522259"/>
          </a:xfrm>
          <a:prstGeom prst="rect">
            <a:avLst/>
          </a:prstGeom>
        </p:spPr>
        <p:txBody>
          <a:bodyPr wrap="none">
            <a:spAutoFit/>
          </a:bodyPr>
          <a:lstStyle/>
          <a:p>
            <a:pPr marL="228600" marR="0">
              <a:lnSpc>
                <a:spcPct val="107000"/>
              </a:lnSpc>
              <a:spcBef>
                <a:spcPts val="0"/>
              </a:spcBef>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Cầu vồng có mấy 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Đó là những màu gì?</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111" y="1067661"/>
            <a:ext cx="8094451" cy="548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344175" y="199086"/>
            <a:ext cx="5824030"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hình dạng như thế 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154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1837">
        <p15:prstTrans prst="peelOff"/>
      </p:transition>
    </mc:Choice>
    <mc:Fallback xmlns="">
      <p:transition spd="slow" advTm="1118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childTnLst>
                          </p:cTn>
                        </p:par>
                        <p:par>
                          <p:cTn id="53" fill="hold">
                            <p:stCondLst>
                              <p:cond delay="2000"/>
                            </p:stCondLst>
                            <p:childTnLst>
                              <p:par>
                                <p:cTn id="54" presetID="32" presetClass="emph" presetSubtype="0" fill="hold" nodeType="afterEffect">
                                  <p:stCondLst>
                                    <p:cond delay="0"/>
                                  </p:stCondLst>
                                  <p:childTnLst>
                                    <p:animRot by="120000">
                                      <p:cBhvr>
                                        <p:cTn id="55" dur="100" fill="hold">
                                          <p:stCondLst>
                                            <p:cond delay="0"/>
                                          </p:stCondLst>
                                        </p:cTn>
                                        <p:tgtEl>
                                          <p:spTgt spid="5"/>
                                        </p:tgtEl>
                                        <p:attrNameLst>
                                          <p:attrName>r</p:attrName>
                                        </p:attrNameLst>
                                      </p:cBhvr>
                                    </p:animRot>
                                    <p:animRot by="-240000">
                                      <p:cBhvr>
                                        <p:cTn id="56" dur="200" fill="hold">
                                          <p:stCondLst>
                                            <p:cond delay="200"/>
                                          </p:stCondLst>
                                        </p:cTn>
                                        <p:tgtEl>
                                          <p:spTgt spid="5"/>
                                        </p:tgtEl>
                                        <p:attrNameLst>
                                          <p:attrName>r</p:attrName>
                                        </p:attrNameLst>
                                      </p:cBhvr>
                                    </p:animRot>
                                    <p:animRot by="240000">
                                      <p:cBhvr>
                                        <p:cTn id="57" dur="200" fill="hold">
                                          <p:stCondLst>
                                            <p:cond delay="400"/>
                                          </p:stCondLst>
                                        </p:cTn>
                                        <p:tgtEl>
                                          <p:spTgt spid="5"/>
                                        </p:tgtEl>
                                        <p:attrNameLst>
                                          <p:attrName>r</p:attrName>
                                        </p:attrNameLst>
                                      </p:cBhvr>
                                    </p:animRot>
                                    <p:animRot by="-240000">
                                      <p:cBhvr>
                                        <p:cTn id="58" dur="200" fill="hold">
                                          <p:stCondLst>
                                            <p:cond delay="600"/>
                                          </p:stCondLst>
                                        </p:cTn>
                                        <p:tgtEl>
                                          <p:spTgt spid="5"/>
                                        </p:tgtEl>
                                        <p:attrNameLst>
                                          <p:attrName>r</p:attrName>
                                        </p:attrNameLst>
                                      </p:cBhvr>
                                    </p:animRot>
                                    <p:animRot by="120000">
                                      <p:cBhvr>
                                        <p:cTn id="59" dur="200" fill="hold">
                                          <p:stCondLst>
                                            <p:cond delay="8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5"/>
                                        </p:tgtEl>
                                        <p:attrNameLst>
                                          <p:attrName>r</p:attrName>
                                        </p:attrNameLst>
                                      </p:cBhvr>
                                    </p:animRot>
                                    <p:animRot by="-240000">
                                      <p:cBhvr>
                                        <p:cTn id="64" dur="200" fill="hold">
                                          <p:stCondLst>
                                            <p:cond delay="200"/>
                                          </p:stCondLst>
                                        </p:cTn>
                                        <p:tgtEl>
                                          <p:spTgt spid="5"/>
                                        </p:tgtEl>
                                        <p:attrNameLst>
                                          <p:attrName>r</p:attrName>
                                        </p:attrNameLst>
                                      </p:cBhvr>
                                    </p:animRot>
                                    <p:animRot by="240000">
                                      <p:cBhvr>
                                        <p:cTn id="65" dur="200" fill="hold">
                                          <p:stCondLst>
                                            <p:cond delay="400"/>
                                          </p:stCondLst>
                                        </p:cTn>
                                        <p:tgtEl>
                                          <p:spTgt spid="5"/>
                                        </p:tgtEl>
                                        <p:attrNameLst>
                                          <p:attrName>r</p:attrName>
                                        </p:attrNameLst>
                                      </p:cBhvr>
                                    </p:animRot>
                                    <p:animRot by="-240000">
                                      <p:cBhvr>
                                        <p:cTn id="66" dur="200" fill="hold">
                                          <p:stCondLst>
                                            <p:cond delay="600"/>
                                          </p:stCondLst>
                                        </p:cTn>
                                        <p:tgtEl>
                                          <p:spTgt spid="5"/>
                                        </p:tgtEl>
                                        <p:attrNameLst>
                                          <p:attrName>r</p:attrName>
                                        </p:attrNameLst>
                                      </p:cBhvr>
                                    </p:animRot>
                                    <p:animRot by="120000">
                                      <p:cBhvr>
                                        <p:cTn id="67" dur="200" fill="hold">
                                          <p:stCondLst>
                                            <p:cond delay="800"/>
                                          </p:stCondLst>
                                        </p:cTn>
                                        <p:tgtEl>
                                          <p:spTgt spid="5"/>
                                        </p:tgtEl>
                                        <p:attrNameLst>
                                          <p:attrName>r</p:attrName>
                                        </p:attrNameLst>
                                      </p:cBhvr>
                                    </p:animRot>
                                  </p:childTnLst>
                                </p:cTn>
                              </p:par>
                            </p:childTnLst>
                          </p:cTn>
                        </p:par>
                        <p:par>
                          <p:cTn id="68" fill="hold">
                            <p:stCondLst>
                              <p:cond delay="1000"/>
                            </p:stCondLst>
                            <p:childTnLst>
                              <p:par>
                                <p:cTn id="69" presetID="32" presetClass="emph" presetSubtype="0" fill="hold" nodeType="afterEffect">
                                  <p:stCondLst>
                                    <p:cond delay="0"/>
                                  </p:stCondLst>
                                  <p:childTnLst>
                                    <p:animRot by="120000">
                                      <p:cBhvr>
                                        <p:cTn id="70" dur="100" fill="hold">
                                          <p:stCondLst>
                                            <p:cond delay="0"/>
                                          </p:stCondLst>
                                        </p:cTn>
                                        <p:tgtEl>
                                          <p:spTgt spid="5"/>
                                        </p:tgtEl>
                                        <p:attrNameLst>
                                          <p:attrName>r</p:attrName>
                                        </p:attrNameLst>
                                      </p:cBhvr>
                                    </p:animRot>
                                    <p:animRot by="-240000">
                                      <p:cBhvr>
                                        <p:cTn id="71" dur="200" fill="hold">
                                          <p:stCondLst>
                                            <p:cond delay="200"/>
                                          </p:stCondLst>
                                        </p:cTn>
                                        <p:tgtEl>
                                          <p:spTgt spid="5"/>
                                        </p:tgtEl>
                                        <p:attrNameLst>
                                          <p:attrName>r</p:attrName>
                                        </p:attrNameLst>
                                      </p:cBhvr>
                                    </p:animRot>
                                    <p:animRot by="240000">
                                      <p:cBhvr>
                                        <p:cTn id="72" dur="200" fill="hold">
                                          <p:stCondLst>
                                            <p:cond delay="400"/>
                                          </p:stCondLst>
                                        </p:cTn>
                                        <p:tgtEl>
                                          <p:spTgt spid="5"/>
                                        </p:tgtEl>
                                        <p:attrNameLst>
                                          <p:attrName>r</p:attrName>
                                        </p:attrNameLst>
                                      </p:cBhvr>
                                    </p:animRot>
                                    <p:animRot by="-240000">
                                      <p:cBhvr>
                                        <p:cTn id="73" dur="200" fill="hold">
                                          <p:stCondLst>
                                            <p:cond delay="600"/>
                                          </p:stCondLst>
                                        </p:cTn>
                                        <p:tgtEl>
                                          <p:spTgt spid="5"/>
                                        </p:tgtEl>
                                        <p:attrNameLst>
                                          <p:attrName>r</p:attrName>
                                        </p:attrNameLst>
                                      </p:cBhvr>
                                    </p:animRot>
                                    <p:animRot by="120000">
                                      <p:cBhvr>
                                        <p:cTn id="74" dur="200" fill="hold">
                                          <p:stCondLst>
                                            <p:cond delay="800"/>
                                          </p:stCondLst>
                                        </p:cTn>
                                        <p:tgtEl>
                                          <p:spTgt spid="5"/>
                                        </p:tgtEl>
                                        <p:attrNameLst>
                                          <p:attrName>r</p:attrName>
                                        </p:attrNameLst>
                                      </p:cBhvr>
                                    </p:animRot>
                                  </p:childTnLst>
                                </p:cTn>
                              </p:par>
                            </p:childTnLst>
                          </p:cTn>
                        </p:par>
                        <p:par>
                          <p:cTn id="75" fill="hold">
                            <p:stCondLst>
                              <p:cond delay="2000"/>
                            </p:stCondLst>
                            <p:childTnLst>
                              <p:par>
                                <p:cTn id="76" presetID="32" presetClass="emph" presetSubtype="0" fill="hold" nodeType="after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circle(out)">
                                      <p:cBhvr>
                                        <p:cTn id="86" dur="2000"/>
                                        <p:tgtEl>
                                          <p:spTgt spid="9"/>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 calcmode="lin" valueType="num">
                                      <p:cBhvr>
                                        <p:cTn id="9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93" dur="1000"/>
                                        <p:tgtEl>
                                          <p:spTgt spid="11">
                                            <p:txEl>
                                              <p:pRg st="0" end="0"/>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hidden"/>
                                      </p:to>
                                    </p:set>
                                  </p:childTnLst>
                                </p:cTn>
                              </p:par>
                            </p:childTnLst>
                          </p:cTn>
                        </p:par>
                        <p:par>
                          <p:cTn id="96" fill="hold">
                            <p:stCondLst>
                              <p:cond delay="3000"/>
                            </p:stCondLst>
                            <p:childTnLst>
                              <p:par>
                                <p:cTn id="97" presetID="32" presetClass="emph" presetSubtype="0" fill="hold" nodeType="afterEffect">
                                  <p:stCondLst>
                                    <p:cond delay="0"/>
                                  </p:stCondLst>
                                  <p:childTnLst>
                                    <p:animRot by="120000">
                                      <p:cBhvr>
                                        <p:cTn id="98" dur="100" fill="hold">
                                          <p:stCondLst>
                                            <p:cond delay="0"/>
                                          </p:stCondLst>
                                        </p:cTn>
                                        <p:tgtEl>
                                          <p:spTgt spid="5"/>
                                        </p:tgtEl>
                                        <p:attrNameLst>
                                          <p:attrName>r</p:attrName>
                                        </p:attrNameLst>
                                      </p:cBhvr>
                                    </p:animRot>
                                    <p:animRot by="-240000">
                                      <p:cBhvr>
                                        <p:cTn id="99" dur="200" fill="hold">
                                          <p:stCondLst>
                                            <p:cond delay="200"/>
                                          </p:stCondLst>
                                        </p:cTn>
                                        <p:tgtEl>
                                          <p:spTgt spid="5"/>
                                        </p:tgtEl>
                                        <p:attrNameLst>
                                          <p:attrName>r</p:attrName>
                                        </p:attrNameLst>
                                      </p:cBhvr>
                                    </p:animRot>
                                    <p:animRot by="240000">
                                      <p:cBhvr>
                                        <p:cTn id="100" dur="200" fill="hold">
                                          <p:stCondLst>
                                            <p:cond delay="400"/>
                                          </p:stCondLst>
                                        </p:cTn>
                                        <p:tgtEl>
                                          <p:spTgt spid="5"/>
                                        </p:tgtEl>
                                        <p:attrNameLst>
                                          <p:attrName>r</p:attrName>
                                        </p:attrNameLst>
                                      </p:cBhvr>
                                    </p:animRot>
                                    <p:animRot by="-240000">
                                      <p:cBhvr>
                                        <p:cTn id="101" dur="200" fill="hold">
                                          <p:stCondLst>
                                            <p:cond delay="600"/>
                                          </p:stCondLst>
                                        </p:cTn>
                                        <p:tgtEl>
                                          <p:spTgt spid="5"/>
                                        </p:tgtEl>
                                        <p:attrNameLst>
                                          <p:attrName>r</p:attrName>
                                        </p:attrNameLst>
                                      </p:cBhvr>
                                    </p:animRot>
                                    <p:animRot by="120000">
                                      <p:cBhvr>
                                        <p:cTn id="102" dur="200" fill="hold">
                                          <p:stCondLst>
                                            <p:cond delay="800"/>
                                          </p:stCondLst>
                                        </p:cTn>
                                        <p:tgtEl>
                                          <p:spTgt spid="5"/>
                                        </p:tgtEl>
                                        <p:attrNameLst>
                                          <p:attrName>r</p:attrName>
                                        </p:attrNameLst>
                                      </p:cBhvr>
                                    </p:animRot>
                                  </p:childTnLst>
                                </p:cTn>
                              </p:par>
                            </p:childTnLst>
                          </p:cTn>
                        </p:par>
                        <p:par>
                          <p:cTn id="103" fill="hold">
                            <p:stCondLst>
                              <p:cond delay="4000"/>
                            </p:stCondLst>
                            <p:childTnLst>
                              <p:par>
                                <p:cTn id="104" presetID="32" presetClass="emph" presetSubtype="0" fill="hold" nodeType="after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0"/>
                            </p:stCondLst>
                            <p:childTnLst>
                              <p:par>
                                <p:cTn id="115" presetID="32" presetClass="emph" presetSubtype="0" fill="hold" nodeType="afterEffect">
                                  <p:stCondLst>
                                    <p:cond delay="0"/>
                                  </p:stCondLst>
                                  <p:childTnLst>
                                    <p:animRot by="120000">
                                      <p:cBhvr>
                                        <p:cTn id="116" dur="100" fill="hold">
                                          <p:stCondLst>
                                            <p:cond delay="0"/>
                                          </p:stCondLst>
                                        </p:cTn>
                                        <p:tgtEl>
                                          <p:spTgt spid="5"/>
                                        </p:tgtEl>
                                        <p:attrNameLst>
                                          <p:attrName>r</p:attrName>
                                        </p:attrNameLst>
                                      </p:cBhvr>
                                    </p:animRot>
                                    <p:animRot by="-240000">
                                      <p:cBhvr>
                                        <p:cTn id="117" dur="200" fill="hold">
                                          <p:stCondLst>
                                            <p:cond delay="200"/>
                                          </p:stCondLst>
                                        </p:cTn>
                                        <p:tgtEl>
                                          <p:spTgt spid="5"/>
                                        </p:tgtEl>
                                        <p:attrNameLst>
                                          <p:attrName>r</p:attrName>
                                        </p:attrNameLst>
                                      </p:cBhvr>
                                    </p:animRot>
                                    <p:animRot by="240000">
                                      <p:cBhvr>
                                        <p:cTn id="118" dur="200" fill="hold">
                                          <p:stCondLst>
                                            <p:cond delay="400"/>
                                          </p:stCondLst>
                                        </p:cTn>
                                        <p:tgtEl>
                                          <p:spTgt spid="5"/>
                                        </p:tgtEl>
                                        <p:attrNameLst>
                                          <p:attrName>r</p:attrName>
                                        </p:attrNameLst>
                                      </p:cBhvr>
                                    </p:animRot>
                                    <p:animRot by="-240000">
                                      <p:cBhvr>
                                        <p:cTn id="119" dur="200" fill="hold">
                                          <p:stCondLst>
                                            <p:cond delay="600"/>
                                          </p:stCondLst>
                                        </p:cTn>
                                        <p:tgtEl>
                                          <p:spTgt spid="5"/>
                                        </p:tgtEl>
                                        <p:attrNameLst>
                                          <p:attrName>r</p:attrName>
                                        </p:attrNameLst>
                                      </p:cBhvr>
                                    </p:animRot>
                                    <p:animRot by="120000">
                                      <p:cBhvr>
                                        <p:cTn id="120" dur="200" fill="hold">
                                          <p:stCondLst>
                                            <p:cond delay="800"/>
                                          </p:stCondLst>
                                        </p:cTn>
                                        <p:tgtEl>
                                          <p:spTgt spid="5"/>
                                        </p:tgtEl>
                                        <p:attrNameLst>
                                          <p:attrName>r</p:attrName>
                                        </p:attrNameLst>
                                      </p:cBhvr>
                                    </p:animRot>
                                  </p:childTnLst>
                                </p:cTn>
                              </p:par>
                            </p:childTnLst>
                          </p:cTn>
                        </p:par>
                        <p:par>
                          <p:cTn id="121" fill="hold">
                            <p:stCondLst>
                              <p:cond delay="1000"/>
                            </p:stCondLst>
                            <p:childTnLst>
                              <p:par>
                                <p:cTn id="122" presetID="32" presetClass="emph" presetSubtype="0" fill="hold" nodeType="afterEffect">
                                  <p:stCondLst>
                                    <p:cond delay="0"/>
                                  </p:stCondLst>
                                  <p:childTnLst>
                                    <p:animRot by="120000">
                                      <p:cBhvr>
                                        <p:cTn id="123" dur="100" fill="hold">
                                          <p:stCondLst>
                                            <p:cond delay="0"/>
                                          </p:stCondLst>
                                        </p:cTn>
                                        <p:tgtEl>
                                          <p:spTgt spid="5"/>
                                        </p:tgtEl>
                                        <p:attrNameLst>
                                          <p:attrName>r</p:attrName>
                                        </p:attrNameLst>
                                      </p:cBhvr>
                                    </p:animRot>
                                    <p:animRot by="-240000">
                                      <p:cBhvr>
                                        <p:cTn id="124" dur="200" fill="hold">
                                          <p:stCondLst>
                                            <p:cond delay="200"/>
                                          </p:stCondLst>
                                        </p:cTn>
                                        <p:tgtEl>
                                          <p:spTgt spid="5"/>
                                        </p:tgtEl>
                                        <p:attrNameLst>
                                          <p:attrName>r</p:attrName>
                                        </p:attrNameLst>
                                      </p:cBhvr>
                                    </p:animRot>
                                    <p:animRot by="240000">
                                      <p:cBhvr>
                                        <p:cTn id="125" dur="200" fill="hold">
                                          <p:stCondLst>
                                            <p:cond delay="400"/>
                                          </p:stCondLst>
                                        </p:cTn>
                                        <p:tgtEl>
                                          <p:spTgt spid="5"/>
                                        </p:tgtEl>
                                        <p:attrNameLst>
                                          <p:attrName>r</p:attrName>
                                        </p:attrNameLst>
                                      </p:cBhvr>
                                    </p:animRot>
                                    <p:animRot by="-240000">
                                      <p:cBhvr>
                                        <p:cTn id="126" dur="200" fill="hold">
                                          <p:stCondLst>
                                            <p:cond delay="600"/>
                                          </p:stCondLst>
                                        </p:cTn>
                                        <p:tgtEl>
                                          <p:spTgt spid="5"/>
                                        </p:tgtEl>
                                        <p:attrNameLst>
                                          <p:attrName>r</p:attrName>
                                        </p:attrNameLst>
                                      </p:cBhvr>
                                    </p:animRot>
                                    <p:animRot by="120000">
                                      <p:cBhvr>
                                        <p:cTn id="127" dur="200" fill="hold">
                                          <p:stCondLst>
                                            <p:cond delay="800"/>
                                          </p:stCondLst>
                                        </p:cTn>
                                        <p:tgtEl>
                                          <p:spTgt spid="5"/>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11">
                                            <p:txEl>
                                              <p:pRg st="0" end="0"/>
                                            </p:txEl>
                                          </p:spTgt>
                                        </p:tgtEl>
                                        <p:attrNameLst>
                                          <p:attrName>style.visibility</p:attrName>
                                        </p:attrNameLst>
                                      </p:cBhvr>
                                      <p:to>
                                        <p:strVal val="hidden"/>
                                      </p:to>
                                    </p:set>
                                  </p:childTnLst>
                                </p:cTn>
                              </p:par>
                              <p:par>
                                <p:cTn id="130" presetID="26" presetClass="entr" presetSubtype="0" fill="hold" nodeType="withEffect">
                                  <p:stCondLst>
                                    <p:cond delay="0"/>
                                  </p:stCondLst>
                                  <p:childTnLst>
                                    <p:set>
                                      <p:cBhvr>
                                        <p:cTn id="131" dur="1" fill="hold">
                                          <p:stCondLst>
                                            <p:cond delay="0"/>
                                          </p:stCondLst>
                                        </p:cTn>
                                        <p:tgtEl>
                                          <p:spTgt spid="10">
                                            <p:txEl>
                                              <p:pRg st="0" end="0"/>
                                            </p:txEl>
                                          </p:spTgt>
                                        </p:tgtEl>
                                        <p:attrNameLst>
                                          <p:attrName>style.visibility</p:attrName>
                                        </p:attrNameLst>
                                      </p:cBhvr>
                                      <p:to>
                                        <p:strVal val="visible"/>
                                      </p:to>
                                    </p:set>
                                    <p:animEffect transition="in" filter="wipe(down)">
                                      <p:cBhvr>
                                        <p:cTn id="132" dur="580">
                                          <p:stCondLst>
                                            <p:cond delay="0"/>
                                          </p:stCondLst>
                                        </p:cTn>
                                        <p:tgtEl>
                                          <p:spTgt spid="10">
                                            <p:txEl>
                                              <p:pRg st="0" end="0"/>
                                            </p:txEl>
                                          </p:spTgt>
                                        </p:tgtEl>
                                      </p:cBhvr>
                                    </p:animEffect>
                                    <p:anim calcmode="lin" valueType="num">
                                      <p:cBhvr>
                                        <p:cTn id="13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xEl>
                                              <p:pRg st="0" end="0"/>
                                            </p:txEl>
                                          </p:spTgt>
                                        </p:tgtEl>
                                      </p:cBhvr>
                                      <p:to x="100000" y="60000"/>
                                    </p:animScale>
                                    <p:animScale>
                                      <p:cBhvr>
                                        <p:cTn id="139" dur="166" decel="50000">
                                          <p:stCondLst>
                                            <p:cond delay="676"/>
                                          </p:stCondLst>
                                        </p:cTn>
                                        <p:tgtEl>
                                          <p:spTgt spid="10">
                                            <p:txEl>
                                              <p:pRg st="0" end="0"/>
                                            </p:txEl>
                                          </p:spTgt>
                                        </p:tgtEl>
                                      </p:cBhvr>
                                      <p:to x="100000" y="100000"/>
                                    </p:animScale>
                                    <p:animScale>
                                      <p:cBhvr>
                                        <p:cTn id="140" dur="26">
                                          <p:stCondLst>
                                            <p:cond delay="1312"/>
                                          </p:stCondLst>
                                        </p:cTn>
                                        <p:tgtEl>
                                          <p:spTgt spid="10">
                                            <p:txEl>
                                              <p:pRg st="0" end="0"/>
                                            </p:txEl>
                                          </p:spTgt>
                                        </p:tgtEl>
                                      </p:cBhvr>
                                      <p:to x="100000" y="80000"/>
                                    </p:animScale>
                                    <p:animScale>
                                      <p:cBhvr>
                                        <p:cTn id="141" dur="166" decel="50000">
                                          <p:stCondLst>
                                            <p:cond delay="1338"/>
                                          </p:stCondLst>
                                        </p:cTn>
                                        <p:tgtEl>
                                          <p:spTgt spid="10">
                                            <p:txEl>
                                              <p:pRg st="0" end="0"/>
                                            </p:txEl>
                                          </p:spTgt>
                                        </p:tgtEl>
                                      </p:cBhvr>
                                      <p:to x="100000" y="100000"/>
                                    </p:animScale>
                                    <p:animScale>
                                      <p:cBhvr>
                                        <p:cTn id="142" dur="26">
                                          <p:stCondLst>
                                            <p:cond delay="1642"/>
                                          </p:stCondLst>
                                        </p:cTn>
                                        <p:tgtEl>
                                          <p:spTgt spid="10">
                                            <p:txEl>
                                              <p:pRg st="0" end="0"/>
                                            </p:txEl>
                                          </p:spTgt>
                                        </p:tgtEl>
                                      </p:cBhvr>
                                      <p:to x="100000" y="90000"/>
                                    </p:animScale>
                                    <p:animScale>
                                      <p:cBhvr>
                                        <p:cTn id="143" dur="166" decel="50000">
                                          <p:stCondLst>
                                            <p:cond delay="1668"/>
                                          </p:stCondLst>
                                        </p:cTn>
                                        <p:tgtEl>
                                          <p:spTgt spid="10">
                                            <p:txEl>
                                              <p:pRg st="0" end="0"/>
                                            </p:txEl>
                                          </p:spTgt>
                                        </p:tgtEl>
                                      </p:cBhvr>
                                      <p:to x="100000" y="100000"/>
                                    </p:animScale>
                                    <p:animScale>
                                      <p:cBhvr>
                                        <p:cTn id="144" dur="26">
                                          <p:stCondLst>
                                            <p:cond delay="1808"/>
                                          </p:stCondLst>
                                        </p:cTn>
                                        <p:tgtEl>
                                          <p:spTgt spid="10">
                                            <p:txEl>
                                              <p:pRg st="0" end="0"/>
                                            </p:txEl>
                                          </p:spTgt>
                                        </p:tgtEl>
                                      </p:cBhvr>
                                      <p:to x="100000" y="95000"/>
                                    </p:animScale>
                                    <p:animScale>
                                      <p:cBhvr>
                                        <p:cTn id="145" dur="166" decel="50000">
                                          <p:stCondLst>
                                            <p:cond delay="1834"/>
                                          </p:stCondLst>
                                        </p:cTn>
                                        <p:tgtEl>
                                          <p:spTgt spid="10">
                                            <p:txEl>
                                              <p:pRg st="0" end="0"/>
                                            </p:txEl>
                                          </p:spTgt>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32" presetClass="emph" presetSubtype="0" fill="hold" nodeType="clickEffect">
                                  <p:stCondLst>
                                    <p:cond delay="0"/>
                                  </p:stCondLst>
                                  <p:childTnLst>
                                    <p:animRot by="120000">
                                      <p:cBhvr>
                                        <p:cTn id="149" dur="100" fill="hold">
                                          <p:stCondLst>
                                            <p:cond delay="0"/>
                                          </p:stCondLst>
                                        </p:cTn>
                                        <p:tgtEl>
                                          <p:spTgt spid="5"/>
                                        </p:tgtEl>
                                        <p:attrNameLst>
                                          <p:attrName>r</p:attrName>
                                        </p:attrNameLst>
                                      </p:cBhvr>
                                    </p:animRot>
                                    <p:animRot by="-240000">
                                      <p:cBhvr>
                                        <p:cTn id="150" dur="200" fill="hold">
                                          <p:stCondLst>
                                            <p:cond delay="200"/>
                                          </p:stCondLst>
                                        </p:cTn>
                                        <p:tgtEl>
                                          <p:spTgt spid="5"/>
                                        </p:tgtEl>
                                        <p:attrNameLst>
                                          <p:attrName>r</p:attrName>
                                        </p:attrNameLst>
                                      </p:cBhvr>
                                    </p:animRot>
                                    <p:animRot by="240000">
                                      <p:cBhvr>
                                        <p:cTn id="151" dur="200" fill="hold">
                                          <p:stCondLst>
                                            <p:cond delay="400"/>
                                          </p:stCondLst>
                                        </p:cTn>
                                        <p:tgtEl>
                                          <p:spTgt spid="5"/>
                                        </p:tgtEl>
                                        <p:attrNameLst>
                                          <p:attrName>r</p:attrName>
                                        </p:attrNameLst>
                                      </p:cBhvr>
                                    </p:animRot>
                                    <p:animRot by="-240000">
                                      <p:cBhvr>
                                        <p:cTn id="152" dur="200" fill="hold">
                                          <p:stCondLst>
                                            <p:cond delay="600"/>
                                          </p:stCondLst>
                                        </p:cTn>
                                        <p:tgtEl>
                                          <p:spTgt spid="5"/>
                                        </p:tgtEl>
                                        <p:attrNameLst>
                                          <p:attrName>r</p:attrName>
                                        </p:attrNameLst>
                                      </p:cBhvr>
                                    </p:animRot>
                                    <p:animRot by="120000">
                                      <p:cBhvr>
                                        <p:cTn id="153" dur="200" fill="hold">
                                          <p:stCondLst>
                                            <p:cond delay="800"/>
                                          </p:stCondLst>
                                        </p:cTn>
                                        <p:tgtEl>
                                          <p:spTgt spid="5"/>
                                        </p:tgtEl>
                                        <p:attrNameLst>
                                          <p:attrName>r</p:attrName>
                                        </p:attrNameLst>
                                      </p:cBhvr>
                                    </p:animRot>
                                  </p:childTnLst>
                                </p:cTn>
                              </p:par>
                            </p:childTnLst>
                          </p:cTn>
                        </p:par>
                        <p:par>
                          <p:cTn id="154" fill="hold">
                            <p:stCondLst>
                              <p:cond delay="1000"/>
                            </p:stCondLst>
                            <p:childTnLst>
                              <p:par>
                                <p:cTn id="155" presetID="32" presetClass="emph" presetSubtype="0" fill="hold" nodeType="afterEffect">
                                  <p:stCondLst>
                                    <p:cond delay="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9"/>
                                        </p:tgtEl>
                                        <p:attrNameLst>
                                          <p:attrName>style.visibility</p:attrName>
                                        </p:attrNameLst>
                                      </p:cBhvr>
                                      <p:to>
                                        <p:strVal val="hidden"/>
                                      </p:to>
                                    </p:set>
                                  </p:childTnLst>
                                </p:cTn>
                              </p:par>
                              <p:par>
                                <p:cTn id="165" presetID="22" presetClass="entr" presetSubtype="4" fill="hold"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00"/>
                                        <p:tgtEl>
                                          <p:spTgt spid="12"/>
                                        </p:tgtEl>
                                      </p:cBhvr>
                                    </p:animEffect>
                                  </p:childTnLst>
                                </p:cTn>
                              </p:par>
                            </p:childTnLst>
                          </p:cTn>
                        </p:par>
                        <p:par>
                          <p:cTn id="168" fill="hold">
                            <p:stCondLst>
                              <p:cond delay="500"/>
                            </p:stCondLst>
                            <p:childTnLst>
                              <p:par>
                                <p:cTn id="169" presetID="32" presetClass="emph" presetSubtype="0" fill="hold" nodeType="afterEffect">
                                  <p:stCondLst>
                                    <p:cond delay="0"/>
                                  </p:stCondLst>
                                  <p:childTnLst>
                                    <p:animRot by="120000">
                                      <p:cBhvr>
                                        <p:cTn id="170" dur="100" fill="hold">
                                          <p:stCondLst>
                                            <p:cond delay="0"/>
                                          </p:stCondLst>
                                        </p:cTn>
                                        <p:tgtEl>
                                          <p:spTgt spid="5"/>
                                        </p:tgtEl>
                                        <p:attrNameLst>
                                          <p:attrName>r</p:attrName>
                                        </p:attrNameLst>
                                      </p:cBhvr>
                                    </p:animRot>
                                    <p:animRot by="-240000">
                                      <p:cBhvr>
                                        <p:cTn id="171" dur="200" fill="hold">
                                          <p:stCondLst>
                                            <p:cond delay="200"/>
                                          </p:stCondLst>
                                        </p:cTn>
                                        <p:tgtEl>
                                          <p:spTgt spid="5"/>
                                        </p:tgtEl>
                                        <p:attrNameLst>
                                          <p:attrName>r</p:attrName>
                                        </p:attrNameLst>
                                      </p:cBhvr>
                                    </p:animRot>
                                    <p:animRot by="240000">
                                      <p:cBhvr>
                                        <p:cTn id="172" dur="200" fill="hold">
                                          <p:stCondLst>
                                            <p:cond delay="400"/>
                                          </p:stCondLst>
                                        </p:cTn>
                                        <p:tgtEl>
                                          <p:spTgt spid="5"/>
                                        </p:tgtEl>
                                        <p:attrNameLst>
                                          <p:attrName>r</p:attrName>
                                        </p:attrNameLst>
                                      </p:cBhvr>
                                    </p:animRot>
                                    <p:animRot by="-240000">
                                      <p:cBhvr>
                                        <p:cTn id="173" dur="200" fill="hold">
                                          <p:stCondLst>
                                            <p:cond delay="600"/>
                                          </p:stCondLst>
                                        </p:cTn>
                                        <p:tgtEl>
                                          <p:spTgt spid="5"/>
                                        </p:tgtEl>
                                        <p:attrNameLst>
                                          <p:attrName>r</p:attrName>
                                        </p:attrNameLst>
                                      </p:cBhvr>
                                    </p:animRot>
                                    <p:animRot by="120000">
                                      <p:cBhvr>
                                        <p:cTn id="174" dur="200" fill="hold">
                                          <p:stCondLst>
                                            <p:cond delay="800"/>
                                          </p:stCondLst>
                                        </p:cTn>
                                        <p:tgtEl>
                                          <p:spTgt spid="5"/>
                                        </p:tgtEl>
                                        <p:attrNameLst>
                                          <p:attrName>r</p:attrName>
                                        </p:attrNameLst>
                                      </p:cBhvr>
                                    </p:animRot>
                                  </p:childTnLst>
                                </p:cTn>
                              </p:par>
                            </p:childTnLst>
                          </p:cTn>
                        </p:par>
                        <p:par>
                          <p:cTn id="175" fill="hold">
                            <p:stCondLst>
                              <p:cond delay="1500"/>
                            </p:stCondLst>
                            <p:childTnLst>
                              <p:par>
                                <p:cTn id="176" presetID="32" presetClass="emph" presetSubtype="0" fill="hold" nodeType="afterEffect">
                                  <p:stCondLst>
                                    <p:cond delay="0"/>
                                  </p:stCondLst>
                                  <p:childTnLst>
                                    <p:animRot by="120000">
                                      <p:cBhvr>
                                        <p:cTn id="177" dur="100" fill="hold">
                                          <p:stCondLst>
                                            <p:cond delay="0"/>
                                          </p:stCondLst>
                                        </p:cTn>
                                        <p:tgtEl>
                                          <p:spTgt spid="5"/>
                                        </p:tgtEl>
                                        <p:attrNameLst>
                                          <p:attrName>r</p:attrName>
                                        </p:attrNameLst>
                                      </p:cBhvr>
                                    </p:animRot>
                                    <p:animRot by="-240000">
                                      <p:cBhvr>
                                        <p:cTn id="178" dur="200" fill="hold">
                                          <p:stCondLst>
                                            <p:cond delay="200"/>
                                          </p:stCondLst>
                                        </p:cTn>
                                        <p:tgtEl>
                                          <p:spTgt spid="5"/>
                                        </p:tgtEl>
                                        <p:attrNameLst>
                                          <p:attrName>r</p:attrName>
                                        </p:attrNameLst>
                                      </p:cBhvr>
                                    </p:animRot>
                                    <p:animRot by="240000">
                                      <p:cBhvr>
                                        <p:cTn id="179" dur="200" fill="hold">
                                          <p:stCondLst>
                                            <p:cond delay="400"/>
                                          </p:stCondLst>
                                        </p:cTn>
                                        <p:tgtEl>
                                          <p:spTgt spid="5"/>
                                        </p:tgtEl>
                                        <p:attrNameLst>
                                          <p:attrName>r</p:attrName>
                                        </p:attrNameLst>
                                      </p:cBhvr>
                                    </p:animRot>
                                    <p:animRot by="-240000">
                                      <p:cBhvr>
                                        <p:cTn id="180" dur="200" fill="hold">
                                          <p:stCondLst>
                                            <p:cond delay="600"/>
                                          </p:stCondLst>
                                        </p:cTn>
                                        <p:tgtEl>
                                          <p:spTgt spid="5"/>
                                        </p:tgtEl>
                                        <p:attrNameLst>
                                          <p:attrName>r</p:attrName>
                                        </p:attrNameLst>
                                      </p:cBhvr>
                                    </p:animRot>
                                    <p:animRot by="120000">
                                      <p:cBhvr>
                                        <p:cTn id="18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83323" y="1392026"/>
            <a:ext cx="9453629" cy="546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a:stretch>
            <a:fillRect/>
          </a:stretch>
        </p:blipFill>
        <p:spPr>
          <a:xfrm>
            <a:off x="1382170" y="1392026"/>
            <a:ext cx="9329374" cy="539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5104" y="1468226"/>
            <a:ext cx="9390066" cy="531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675085" y="0"/>
            <a:ext cx="4542972"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Mở rộng</a:t>
            </a:r>
          </a:p>
        </p:txBody>
      </p:sp>
      <p:sp>
        <p:nvSpPr>
          <p:cNvPr id="8" name="TextBox 7"/>
          <p:cNvSpPr txBox="1"/>
          <p:nvPr/>
        </p:nvSpPr>
        <p:spPr>
          <a:xfrm>
            <a:off x="4828623" y="5803752"/>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đôi</a:t>
            </a:r>
          </a:p>
        </p:txBody>
      </p:sp>
      <p:sp>
        <p:nvSpPr>
          <p:cNvPr id="9" name="TextBox 8"/>
          <p:cNvSpPr txBox="1"/>
          <p:nvPr/>
        </p:nvSpPr>
        <p:spPr>
          <a:xfrm>
            <a:off x="4621049" y="6193468"/>
            <a:ext cx="3726263" cy="707886"/>
          </a:xfrm>
          <a:prstGeom prst="rect">
            <a:avLst/>
          </a:prstGeom>
          <a:noFill/>
        </p:spPr>
        <p:txBody>
          <a:bodyPr wrap="square" rtlCol="0">
            <a:spAutoFit/>
          </a:bodyPr>
          <a:lstStyle/>
          <a:p>
            <a:r>
              <a:rPr lang="vi-VN" sz="4000" dirty="0">
                <a:solidFill>
                  <a:srgbClr val="002060"/>
                </a:solidFill>
                <a:latin typeface="#9Slide03 AllRoundGothic" panose="020B0703020202020104" pitchFamily="34" charset="0"/>
              </a:rPr>
              <a:t>Cầu vồng ba</a:t>
            </a:r>
          </a:p>
        </p:txBody>
      </p:sp>
      <p:sp>
        <p:nvSpPr>
          <p:cNvPr id="10" name="TextBox 9"/>
          <p:cNvSpPr txBox="1"/>
          <p:nvPr/>
        </p:nvSpPr>
        <p:spPr>
          <a:xfrm>
            <a:off x="4828623" y="5782074"/>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lửa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981191"/>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930732" y="449317"/>
            <a:ext cx="31550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Giáo dục</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729004" y="1760620"/>
            <a:ext cx="10005796" cy="195386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Cầu vồng đúng là 1 hiện tượng thiên nhiên thật là đẹp và kỳ diệu phải không các con? Các con hãy biết yêu quý những vẻ đẹp kỳ diệu của thiên nhiên xung quanh chúng mình nhé! </a:t>
            </a:r>
            <a:endParaRPr lang="vi-VN"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0251088"/>
      </p:ext>
    </p:extLst>
  </p:cSld>
  <p:clrMapOvr>
    <a:masterClrMapping/>
  </p:clrMapOvr>
  <p:transition spd="med" advTm="25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418449" y="121941"/>
            <a:ext cx="48407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Trò chơi</a:t>
            </a:r>
          </a:p>
        </p:txBody>
      </p:sp>
      <p:sp>
        <p:nvSpPr>
          <p:cNvPr id="8" name="TextBox 7"/>
          <p:cNvSpPr txBox="1"/>
          <p:nvPr/>
        </p:nvSpPr>
        <p:spPr>
          <a:xfrm>
            <a:off x="2249219" y="1959219"/>
            <a:ext cx="71792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cs typeface="Times New Roman" panose="02020603050405020304" pitchFamily="18" charset="0"/>
              </a:rPr>
              <a:t>Ai giỏi nhất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939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4688">
        <p15:prstTrans prst="curtains"/>
      </p:transition>
    </mc:Choice>
    <mc:Fallback xmlns="">
      <p:transition spd="slow" advTm="14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628900" y="-73883"/>
            <a:ext cx="7644620"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262443" y="186636"/>
            <a:ext cx="6243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xuất hiện khi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177989" y="134081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458169" y="505374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1125308" y="3825073"/>
            <a:ext cx="1304657" cy="1457070"/>
          </a:xfrm>
          <a:prstGeom prst="rect">
            <a:avLst/>
          </a:prstGeom>
        </p:spPr>
      </p:pic>
      <p:sp>
        <p:nvSpPr>
          <p:cNvPr id="27" name="Oval 26"/>
          <p:cNvSpPr/>
          <p:nvPr/>
        </p:nvSpPr>
        <p:spPr>
          <a:xfrm>
            <a:off x="9644870" y="594909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314" y="1740113"/>
            <a:ext cx="2957137" cy="216686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388" y="2741638"/>
            <a:ext cx="2892802" cy="216686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2370" y="3550430"/>
            <a:ext cx="2857500" cy="216686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0611497"/>
      </p:ext>
    </p:extLst>
  </p:cSld>
  <p:clrMapOvr>
    <a:masterClrMapping/>
  </p:clrMapOvr>
  <mc:AlternateContent xmlns:mc="http://schemas.openxmlformats.org/markup-compatibility/2006" xmlns:p14="http://schemas.microsoft.com/office/powerpoint/2010/main">
    <mc:Choice Requires="p14">
      <p:transition spd="slow" p14:dur="1200" advTm="56815">
        <p14:prism/>
      </p:transition>
    </mc:Choice>
    <mc:Fallback xmlns="">
      <p:transition spd="slow" advTm="56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27"/>
                                        </p:tgtEl>
                                        <p:attrNameLst>
                                          <p:attrName>r</p:attrName>
                                        </p:attrNameLst>
                                      </p:cBhvr>
                                    </p:animRot>
                                    <p:animRot by="-240000">
                                      <p:cBhvr>
                                        <p:cTn id="69" dur="200" fill="hold">
                                          <p:stCondLst>
                                            <p:cond delay="200"/>
                                          </p:stCondLst>
                                        </p:cTn>
                                        <p:tgtEl>
                                          <p:spTgt spid="27"/>
                                        </p:tgtEl>
                                        <p:attrNameLst>
                                          <p:attrName>r</p:attrName>
                                        </p:attrNameLst>
                                      </p:cBhvr>
                                    </p:animRot>
                                    <p:animRot by="240000">
                                      <p:cBhvr>
                                        <p:cTn id="70" dur="200" fill="hold">
                                          <p:stCondLst>
                                            <p:cond delay="400"/>
                                          </p:stCondLst>
                                        </p:cTn>
                                        <p:tgtEl>
                                          <p:spTgt spid="27"/>
                                        </p:tgtEl>
                                        <p:attrNameLst>
                                          <p:attrName>r</p:attrName>
                                        </p:attrNameLst>
                                      </p:cBhvr>
                                    </p:animRot>
                                    <p:animRot by="-240000">
                                      <p:cBhvr>
                                        <p:cTn id="71" dur="200" fill="hold">
                                          <p:stCondLst>
                                            <p:cond delay="600"/>
                                          </p:stCondLst>
                                        </p:cTn>
                                        <p:tgtEl>
                                          <p:spTgt spid="27"/>
                                        </p:tgtEl>
                                        <p:attrNameLst>
                                          <p:attrName>r</p:attrName>
                                        </p:attrNameLst>
                                      </p:cBhvr>
                                    </p:animRot>
                                    <p:animRot by="120000">
                                      <p:cBhvr>
                                        <p:cTn id="72" dur="200" fill="hold">
                                          <p:stCondLst>
                                            <p:cond delay="800"/>
                                          </p:stCondLst>
                                        </p:cTn>
                                        <p:tgtEl>
                                          <p:spTgt spid="2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80">
                                          <p:stCondLst>
                                            <p:cond delay="0"/>
                                          </p:stCondLst>
                                        </p:cTn>
                                        <p:tgtEl>
                                          <p:spTgt spid="24"/>
                                        </p:tgtEl>
                                      </p:cBhvr>
                                    </p:animEffect>
                                    <p:anim calcmode="lin" valueType="num">
                                      <p:cBhvr>
                                        <p:cTn id="7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3" dur="26">
                                          <p:stCondLst>
                                            <p:cond delay="650"/>
                                          </p:stCondLst>
                                        </p:cTn>
                                        <p:tgtEl>
                                          <p:spTgt spid="24"/>
                                        </p:tgtEl>
                                      </p:cBhvr>
                                      <p:to x="100000" y="60000"/>
                                    </p:animScale>
                                    <p:animScale>
                                      <p:cBhvr>
                                        <p:cTn id="84" dur="166" decel="50000">
                                          <p:stCondLst>
                                            <p:cond delay="676"/>
                                          </p:stCondLst>
                                        </p:cTn>
                                        <p:tgtEl>
                                          <p:spTgt spid="24"/>
                                        </p:tgtEl>
                                      </p:cBhvr>
                                      <p:to x="100000" y="100000"/>
                                    </p:animScale>
                                    <p:animScale>
                                      <p:cBhvr>
                                        <p:cTn id="85" dur="26">
                                          <p:stCondLst>
                                            <p:cond delay="1312"/>
                                          </p:stCondLst>
                                        </p:cTn>
                                        <p:tgtEl>
                                          <p:spTgt spid="24"/>
                                        </p:tgtEl>
                                      </p:cBhvr>
                                      <p:to x="100000" y="80000"/>
                                    </p:animScale>
                                    <p:animScale>
                                      <p:cBhvr>
                                        <p:cTn id="86" dur="166" decel="50000">
                                          <p:stCondLst>
                                            <p:cond delay="1338"/>
                                          </p:stCondLst>
                                        </p:cTn>
                                        <p:tgtEl>
                                          <p:spTgt spid="24"/>
                                        </p:tgtEl>
                                      </p:cBhvr>
                                      <p:to x="100000" y="100000"/>
                                    </p:animScale>
                                    <p:animScale>
                                      <p:cBhvr>
                                        <p:cTn id="87" dur="26">
                                          <p:stCondLst>
                                            <p:cond delay="1642"/>
                                          </p:stCondLst>
                                        </p:cTn>
                                        <p:tgtEl>
                                          <p:spTgt spid="24"/>
                                        </p:tgtEl>
                                      </p:cBhvr>
                                      <p:to x="100000" y="90000"/>
                                    </p:animScale>
                                    <p:animScale>
                                      <p:cBhvr>
                                        <p:cTn id="88" dur="166" decel="50000">
                                          <p:stCondLst>
                                            <p:cond delay="1668"/>
                                          </p:stCondLst>
                                        </p:cTn>
                                        <p:tgtEl>
                                          <p:spTgt spid="24"/>
                                        </p:tgtEl>
                                      </p:cBhvr>
                                      <p:to x="100000" y="100000"/>
                                    </p:animScale>
                                    <p:animScale>
                                      <p:cBhvr>
                                        <p:cTn id="89" dur="26">
                                          <p:stCondLst>
                                            <p:cond delay="1808"/>
                                          </p:stCondLst>
                                        </p:cTn>
                                        <p:tgtEl>
                                          <p:spTgt spid="24"/>
                                        </p:tgtEl>
                                      </p:cBhvr>
                                      <p:to x="100000" y="95000"/>
                                    </p:animScale>
                                    <p:animScale>
                                      <p:cBhvr>
                                        <p:cTn id="90" dur="166" decel="50000">
                                          <p:stCondLst>
                                            <p:cond delay="1834"/>
                                          </p:stCondLst>
                                        </p:cTn>
                                        <p:tgtEl>
                                          <p:spTgt spid="24"/>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91" fill="hold" display="0">
                  <p:stCondLst>
                    <p:cond delay="indefinite"/>
                  </p:stCondLst>
                </p:cTn>
                <p:tgtEl>
                  <p:spTgt spid="26"/>
                </p:tgtEl>
              </p:cMediaNode>
            </p:video>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27" grpId="0" animBg="1"/>
      <p:bldP spid="27" grpId="1" animBg="1"/>
    </p:bldLst>
  </p:timing>
  <p:extLst>
    <p:ext uri="{E180D4A7-C9FB-4DFB-919C-405C955672EB}">
      <p14:showEvtLst xmlns:p14="http://schemas.microsoft.com/office/powerpoint/2010/main">
        <p14:playEvt time="26735" objId="26"/>
        <p14:stopEvt time="32830"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1930141" y="-38757"/>
            <a:ext cx="8894631"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311049" y="221762"/>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Bé thường nhìn thấy cầu vồng ở đâu?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209772" y="1389132"/>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966202" y="4451833"/>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84193" y="4272285"/>
            <a:ext cx="1304657" cy="145707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4511" y="3661472"/>
            <a:ext cx="3669722" cy="243318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560" y="3661472"/>
            <a:ext cx="3669723" cy="2392739"/>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86003" y="3707009"/>
            <a:ext cx="1375034" cy="460194"/>
          </a:xfrm>
          <a:prstGeom prst="rect">
            <a:avLst/>
          </a:prstGeom>
        </p:spPr>
      </p:pic>
    </p:spTree>
    <p:custDataLst>
      <p:tags r:id="rId1"/>
    </p:custDataLst>
    <p:extLst>
      <p:ext uri="{BB962C8B-B14F-4D97-AF65-F5344CB8AC3E}">
        <p14:creationId xmlns:p14="http://schemas.microsoft.com/office/powerpoint/2010/main" val="127518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759">
        <p15:prstTrans prst="drape"/>
      </p:transition>
    </mc:Choice>
    <mc:Fallback xmlns="">
      <p:transition spd="slow" advTm="48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13" fill="hold"/>
                                        <p:tgtEl>
                                          <p:spTgt spid="2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md type="call" cmd="stop">
                                      <p:cBhvr>
                                        <p:cTn id="42" dur="1">
                                          <p:stCondLst>
                                            <p:cond delay="499"/>
                                          </p:stCondLst>
                                        </p:cTn>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4.58333E-6 -1.85185E-6 L -0.07722 -0.00116 " pathEditMode="relative" rAng="0" ptsTypes="AA">
                                      <p:cBhvr>
                                        <p:cTn id="46" dur="2000" fill="hold"/>
                                        <p:tgtEl>
                                          <p:spTgt spid="10"/>
                                        </p:tgtEl>
                                        <p:attrNameLst>
                                          <p:attrName>ppt_x</p:attrName>
                                          <p:attrName>ppt_y</p:attrName>
                                        </p:attrNameLst>
                                      </p:cBhvr>
                                      <p:rCtr x="-3867" y="-69"/>
                                    </p:animMotion>
                                  </p:childTnLst>
                                </p:cTn>
                              </p:par>
                              <p:par>
                                <p:cTn id="47" presetID="6" presetClass="emph" presetSubtype="0" fill="hold" nodeType="withEffect">
                                  <p:stCondLst>
                                    <p:cond delay="0"/>
                                  </p:stCondLst>
                                  <p:childTnLst>
                                    <p:animScale>
                                      <p:cBhvr>
                                        <p:cTn id="48" dur="2000" fill="hold"/>
                                        <p:tgtEl>
                                          <p:spTgt spid="2"/>
                                        </p:tgtEl>
                                      </p:cBhvr>
                                      <p:by x="150000" y="150000"/>
                                    </p:animScale>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74" fill="hold" display="0">
                  <p:stCondLst>
                    <p:cond delay="indefinite"/>
                  </p:stCondLst>
                </p:cTn>
                <p:tgtEl>
                  <p:spTgt spid="26"/>
                </p:tgtEl>
              </p:cMediaNode>
            </p:video>
            <p:audio isNarration="1">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extLst>
    <p:ext uri="{E180D4A7-C9FB-4DFB-919C-405C955672EB}">
      <p14:showEvtLst xmlns:p14="http://schemas.microsoft.com/office/powerpoint/2010/main">
        <p14:playEvt time="19815" objId="26"/>
        <p14:stopEvt time="25923"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25.3|4.1|2|11.7"/>
</p:tagLst>
</file>

<file path=ppt/tags/tag10.xml><?xml version="1.0" encoding="utf-8"?>
<p:tagLst xmlns:a="http://schemas.openxmlformats.org/drawingml/2006/main" xmlns:r="http://schemas.openxmlformats.org/officeDocument/2006/relationships" xmlns:p="http://schemas.openxmlformats.org/presentationml/2006/main">
  <p:tag name="TIMING" val="|1.4|4.1|2.8|2.4|5.5|1|7.4|6.7|4.7"/>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4|35.3|3.4|15.3"/>
</p:tagLst>
</file>

<file path=ppt/tags/tag3.xml><?xml version="1.0" encoding="utf-8"?>
<p:tagLst xmlns:a="http://schemas.openxmlformats.org/drawingml/2006/main" xmlns:r="http://schemas.openxmlformats.org/officeDocument/2006/relationships" xmlns:p="http://schemas.openxmlformats.org/presentationml/2006/main">
  <p:tag name="TIMING" val="|1.4|11.7|26.9|12|42.9"/>
</p:tagLst>
</file>

<file path=ppt/tags/tag4.xml><?xml version="1.0" encoding="utf-8"?>
<p:tagLst xmlns:a="http://schemas.openxmlformats.org/drawingml/2006/main" xmlns:r="http://schemas.openxmlformats.org/officeDocument/2006/relationships" xmlns:p="http://schemas.openxmlformats.org/presentationml/2006/main">
  <p:tag name="TIMING" val="|13.3|6.6|8.3"/>
</p:tagLst>
</file>

<file path=ppt/tags/tag5.xml><?xml version="1.0" encoding="utf-8"?>
<p:tagLst xmlns:a="http://schemas.openxmlformats.org/drawingml/2006/main" xmlns:r="http://schemas.openxmlformats.org/officeDocument/2006/relationships" xmlns:p="http://schemas.openxmlformats.org/presentationml/2006/main">
  <p:tag name="TIMING" val="|2.4|8.5"/>
</p:tagLst>
</file>

<file path=ppt/tags/tag6.xml><?xml version="1.0" encoding="utf-8"?>
<p:tagLst xmlns:a="http://schemas.openxmlformats.org/drawingml/2006/main" xmlns:r="http://schemas.openxmlformats.org/officeDocument/2006/relationships" xmlns:p="http://schemas.openxmlformats.org/presentationml/2006/main">
  <p:tag name="TIMING" val="|3.4|3.6"/>
</p:tagLst>
</file>

<file path=ppt/tags/tag7.xml><?xml version="1.0" encoding="utf-8"?>
<p:tagLst xmlns:a="http://schemas.openxmlformats.org/drawingml/2006/main" xmlns:r="http://schemas.openxmlformats.org/officeDocument/2006/relationships" xmlns:p="http://schemas.openxmlformats.org/presentationml/2006/main">
  <p:tag name="TIMING" val="|3.8|5.3|4.1|2.1|10.3|0.8|7|5.6|13.2"/>
</p:tagLst>
</file>

<file path=ppt/tags/tag8.xml><?xml version="1.0" encoding="utf-8"?>
<p:tagLst xmlns:a="http://schemas.openxmlformats.org/drawingml/2006/main" xmlns:r="http://schemas.openxmlformats.org/officeDocument/2006/relationships" xmlns:p="http://schemas.openxmlformats.org/presentationml/2006/main">
  <p:tag name="TIMING" val="|2.6|5.2|3.7|7.4|0.7|6.6|5.5|12.2"/>
</p:tagLst>
</file>

<file path=ppt/tags/tag9.xml><?xml version="1.0" encoding="utf-8"?>
<p:tagLst xmlns:a="http://schemas.openxmlformats.org/drawingml/2006/main" xmlns:r="http://schemas.openxmlformats.org/officeDocument/2006/relationships" xmlns:p="http://schemas.openxmlformats.org/presentationml/2006/main">
  <p:tag name="TIMING" val="|1.8|4.2|3.9|5.1|1|10.3|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198</Words>
  <Application>Microsoft Office PowerPoint</Application>
  <PresentationFormat>Widescreen</PresentationFormat>
  <Paragraphs>39</Paragraphs>
  <Slides>12</Slides>
  <Notes>0</Notes>
  <HiddenSlides>0</HiddenSlides>
  <MMClips>12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#9Slide03 AllRoundGothic</vt:lpstr>
      <vt:lpstr>#9Slide05 SantElia Script Light</vt:lpstr>
      <vt:lpstr>Arial</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Administrator</cp:lastModifiedBy>
  <cp:revision>23</cp:revision>
  <dcterms:created xsi:type="dcterms:W3CDTF">2022-03-30T01:26:12Z</dcterms:created>
  <dcterms:modified xsi:type="dcterms:W3CDTF">2025-04-13T09:23:22Z</dcterms:modified>
</cp:coreProperties>
</file>