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309" r:id="rId2"/>
    <p:sldId id="304" r:id="rId3"/>
    <p:sldId id="283" r:id="rId4"/>
    <p:sldId id="286" r:id="rId5"/>
    <p:sldId id="287" r:id="rId6"/>
    <p:sldId id="289" r:id="rId7"/>
    <p:sldId id="290" r:id="rId8"/>
    <p:sldId id="261" r:id="rId9"/>
    <p:sldId id="292" r:id="rId10"/>
    <p:sldId id="293" r:id="rId11"/>
    <p:sldId id="294" r:id="rId12"/>
    <p:sldId id="296" r:id="rId13"/>
    <p:sldId id="308" r:id="rId14"/>
    <p:sldId id="297" r:id="rId15"/>
    <p:sldId id="276" r:id="rId16"/>
  </p:sldIdLst>
  <p:sldSz cx="12192000" cy="6858000"/>
  <p:notesSz cx="6858000" cy="91440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33CC"/>
    <a:srgbClr val="FD0FE1"/>
    <a:srgbClr val="29E3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792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BCD1FB-93B7-4B08-9CAF-7C0DA34D92ED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D398DD-97D4-4818-AD2D-C44BEA2EFA5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1A5E61-1E2E-4B6C-9A10-FFCF4EE1C3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4/13/2025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4/13/2025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4/13/2025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4/13/2025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4/13/2025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4/13/2025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0B116A-3CA7-4BAD-9892-D965339006A9}" type="datetimeFigureOut">
              <a:rPr lang="en-US" smtClean="0"/>
              <a:pPr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13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jpeg"/><Relationship Id="rId5" Type="http://schemas.openxmlformats.org/officeDocument/2006/relationships/image" Target="../media/image12.jpe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8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thangngan\Desktop\nhac%20le%20hoi.wav" TargetMode="Externa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50848" y="162445"/>
            <a:ext cx="8290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UBND </a:t>
            </a: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QUẬN LONG BIÊN</a:t>
            </a:r>
          </a:p>
          <a:p>
            <a:pPr algn="ctr"/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TRƯỜNG MẦM NON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HOA H</a:t>
            </a: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ƯỚNG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D</a:t>
            </a: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ƯƠ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29939" y="2889139"/>
            <a:ext cx="83415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endParaRPr lang="en-US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76400" y="4343400"/>
            <a:ext cx="83415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Lễ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algn="ctr"/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: 3 - 4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CCD32DB-6F3C-4328-8ACF-680EE85170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975" y="1359093"/>
            <a:ext cx="1162050" cy="116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5778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ntitled Project (Time 0_15_15;13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248669"/>
            <a:ext cx="4191000" cy="3338593"/>
          </a:xfrm>
          <a:prstGeom prst="rect">
            <a:avLst/>
          </a:prstGeom>
        </p:spPr>
      </p:pic>
      <p:pic>
        <p:nvPicPr>
          <p:cNvPr id="6" name="Picture 5" descr="11095359_434274613405893_2889852011078719583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4600" y="234846"/>
            <a:ext cx="4343400" cy="3346554"/>
          </a:xfrm>
          <a:prstGeom prst="rect">
            <a:avLst/>
          </a:prstGeom>
        </p:spPr>
      </p:pic>
      <p:pic>
        <p:nvPicPr>
          <p:cNvPr id="8" name="Picture 7" descr="12096639_513731132126907_6549140285409471186_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600" y="3750879"/>
            <a:ext cx="4191000" cy="3107121"/>
          </a:xfrm>
          <a:prstGeom prst="rect">
            <a:avLst/>
          </a:prstGeom>
        </p:spPr>
      </p:pic>
      <p:pic>
        <p:nvPicPr>
          <p:cNvPr id="10" name="Picture 9" descr="1896927_267832113383478_321445924_n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0224" y="3750878"/>
            <a:ext cx="4407776" cy="31071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uông cử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uông cử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uông cử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uông cử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-155505654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90652"/>
            <a:ext cx="4191000" cy="3323897"/>
          </a:xfrm>
          <a:prstGeom prst="rect">
            <a:avLst/>
          </a:prstGeom>
        </p:spPr>
      </p:pic>
      <p:pic>
        <p:nvPicPr>
          <p:cNvPr id="3" name="Picture 2" descr="11081269_434274190072602_7769994743141286836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8400" y="-31652"/>
            <a:ext cx="4476830" cy="3392129"/>
          </a:xfrm>
          <a:prstGeom prst="rect">
            <a:avLst/>
          </a:prstGeom>
        </p:spPr>
      </p:pic>
      <p:pic>
        <p:nvPicPr>
          <p:cNvPr id="4" name="Picture 3" descr="12828423_569337219899631_1168505632544197060_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96291" y="3657600"/>
            <a:ext cx="4218709" cy="3200400"/>
          </a:xfrm>
          <a:prstGeom prst="rect">
            <a:avLst/>
          </a:prstGeom>
        </p:spPr>
      </p:pic>
      <p:pic>
        <p:nvPicPr>
          <p:cNvPr id="5" name="Picture 4" descr="CỜ-NGƯỜI-ĐẦU-XUÂN-TRONG-LỄ-HỘI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15575" y="3623603"/>
            <a:ext cx="4509655" cy="32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uông cử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uông cử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uông cử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uông cử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81200" y="1447800"/>
            <a:ext cx="8153400" cy="18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Trò chơi 2:Bé nào giỏi</a:t>
            </a:r>
          </a:p>
          <a:p>
            <a:pPr algn="ctr">
              <a:lnSpc>
                <a:spcPct val="200000"/>
              </a:lnSpc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(Tìm hoạt động không có trong ngày hội làng)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Untitled Project (Time 0_15_15;13)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3109" y="19929"/>
            <a:ext cx="4468091" cy="3399295"/>
          </a:xfrm>
          <a:prstGeom prst="rect">
            <a:avLst/>
          </a:prstGeom>
        </p:spPr>
      </p:pic>
      <p:pic>
        <p:nvPicPr>
          <p:cNvPr id="9" name="Picture 8" descr="12096639_513731132126907_6549140285409471186_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0689" y="19929"/>
            <a:ext cx="4648200" cy="3352800"/>
          </a:xfrm>
          <a:prstGeom prst="rect">
            <a:avLst/>
          </a:prstGeom>
        </p:spPr>
      </p:pic>
      <p:pic>
        <p:nvPicPr>
          <p:cNvPr id="11" name="Content Placeholder 10" descr="thumb.jfif"/>
          <p:cNvPicPr>
            <a:picLocks noGrp="1" noChangeAspect="1"/>
          </p:cNvPicPr>
          <p:nvPr>
            <p:ph sz="quarter" idx="3"/>
          </p:nvPr>
        </p:nvPicPr>
        <p:blipFill>
          <a:blip r:embed="rId6"/>
          <a:stretch>
            <a:fillRect/>
          </a:stretch>
        </p:blipFill>
        <p:spPr>
          <a:xfrm>
            <a:off x="1323109" y="3581400"/>
            <a:ext cx="4468091" cy="3276600"/>
          </a:xfrm>
          <a:prstGeom prst="rect">
            <a:avLst/>
          </a:prstGeom>
        </p:spPr>
      </p:pic>
      <p:pic>
        <p:nvPicPr>
          <p:cNvPr id="13" name="Content Placeholder 12" descr="1896927_267832113383478_321445924_n.jpg"/>
          <p:cNvPicPr>
            <a:picLocks noGrp="1" noChangeAspect="1"/>
          </p:cNvPicPr>
          <p:nvPr>
            <p:ph sz="quarter" idx="4"/>
          </p:nvPr>
        </p:nvPicPr>
        <p:blipFill>
          <a:blip r:embed="rId7"/>
          <a:stretch>
            <a:fillRect/>
          </a:stretch>
        </p:blipFill>
        <p:spPr>
          <a:xfrm>
            <a:off x="6100689" y="3648222"/>
            <a:ext cx="4567311" cy="3200400"/>
          </a:xfrm>
          <a:prstGeom prst="rect">
            <a:avLst/>
          </a:prstGeom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1081269_434274190072602_7769994743141286836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9008" y="0"/>
            <a:ext cx="4518991" cy="3352800"/>
          </a:xfrm>
          <a:prstGeom prst="rect">
            <a:avLst/>
          </a:prstGeom>
        </p:spPr>
      </p:pic>
      <p:pic>
        <p:nvPicPr>
          <p:cNvPr id="4" name="Picture 3" descr="12828423_569337219899631_1168505632544197060_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45911" y="3529818"/>
            <a:ext cx="4419600" cy="3352800"/>
          </a:xfrm>
          <a:prstGeom prst="rect">
            <a:avLst/>
          </a:prstGeom>
        </p:spPr>
      </p:pic>
      <p:pic>
        <p:nvPicPr>
          <p:cNvPr id="5" name="Picture 4" descr="CỜ-NGƯỜI-ĐẦU-XUÂN-TRONG-LỄ-HỘI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7655" y="3505200"/>
            <a:ext cx="4621696" cy="3352800"/>
          </a:xfrm>
          <a:prstGeom prst="rect">
            <a:avLst/>
          </a:prstGeom>
        </p:spPr>
      </p:pic>
      <p:pic>
        <p:nvPicPr>
          <p:cNvPr id="6" name="Picture 5" descr="bs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24000" y="0"/>
            <a:ext cx="4227443" cy="335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hac le hoi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610600" y="4724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numSld="16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3962401" y="1724025"/>
            <a:ext cx="499586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5400">
              <a:solidFill>
                <a:srgbClr val="FF0000"/>
              </a:solidFill>
            </a:endParaRPr>
          </a:p>
        </p:txBody>
      </p:sp>
      <p:sp>
        <p:nvSpPr>
          <p:cNvPr id="75780" name="Text Box 4"/>
          <p:cNvSpPr txBox="1">
            <a:spLocks noChangeArrowheads="1"/>
          </p:cNvSpPr>
          <p:nvPr/>
        </p:nvSpPr>
        <p:spPr bwMode="auto">
          <a:xfrm>
            <a:off x="2971800" y="1143000"/>
            <a:ext cx="65532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eaLnBrk="0" hangingPunct="0">
              <a:defRPr/>
            </a:pPr>
            <a:r>
              <a:rPr lang="en-US" sz="48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1. ổn định tổ chức</a:t>
            </a:r>
            <a:endParaRPr lang="vi-VN" sz="48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ctr" eaLnBrk="0" hangingPunct="0">
              <a:defRPr/>
            </a:pPr>
            <a:r>
              <a:rPr lang="pt-PT" sz="2800" dirty="0">
                <a:latin typeface="Times New Roman" pitchFamily="18" charset="0"/>
                <a:cs typeface="Times New Roman" pitchFamily="18" charset="0"/>
              </a:rPr>
              <a:t>Cô cho trẻ hát múa bài: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”</a:t>
            </a:r>
            <a:endParaRPr lang="vi-VN" sz="2800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5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5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5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5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57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57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57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57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331501"/>
            <a:ext cx="10972800" cy="1143000"/>
          </a:xfrm>
        </p:spPr>
        <p:txBody>
          <a:bodyPr>
            <a:noAutofit/>
          </a:bodyPr>
          <a:lstStyle/>
          <a:p>
            <a:pPr algn="l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- Đây là hình ảnh gì? Khi nào con được xem rước kiệu?</a:t>
            </a:r>
            <a:br>
              <a:rPr lang="en-US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- Mọi người mặc trang phục như thế nào?</a:t>
            </a:r>
            <a:br>
              <a:rPr lang="en-US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- Con đã được xem rước kiệu chưa?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1524000" y="1600201"/>
            <a:ext cx="9144000" cy="45259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" name="Picture 5" descr="maxresdefaul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0927" y="2098964"/>
            <a:ext cx="9144000" cy="47244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3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0" y="304800"/>
            <a:ext cx="8229600" cy="1295400"/>
          </a:xfrm>
        </p:spPr>
        <p:txBody>
          <a:bodyPr>
            <a:noAutofit/>
          </a:bodyPr>
          <a:lstStyle/>
          <a:p>
            <a:pPr algn="l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? </a:t>
            </a:r>
            <a:br>
              <a:rPr lang="en-US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- Trong ngày hội làng còn có những trò chơi nào nữa?</a:t>
            </a:r>
            <a:br>
              <a:rPr lang="en-US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- Con thích chơi trò chơi gì? Vì sao?</a:t>
            </a:r>
            <a:br>
              <a:rPr lang="en-US" sz="24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400" dirty="0"/>
          </a:p>
        </p:txBody>
      </p:sp>
      <p:pic>
        <p:nvPicPr>
          <p:cNvPr id="4" name="Content Placeholder 3" descr="02-155505654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0" y="1600200"/>
            <a:ext cx="8991600" cy="52578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12 -0.024  0.033 -0.05867  0.058 -0.05867  C 0.095 -0.05867  0.125 -0.02267  0.125 0.02267  C 0.125 0.03733  0.122 0.05067  0.116 0.06267  C 0.117 0.06267  0 0.24267  0 0.244  C 0 0.24267  -0.117 0.06267  -0.116 0.06267  C -0.122 0.05067  -0.125 0.03733  -0.125 0.02267  C -0.125 -0.02267  -0.095 -0.05867  -0.057 -0.05867  C -0.033 -0.05867  -0.012 -0.024  0 0  Z" pathEditMode="relative" ptsTypes="">
                                      <p:cBhvr>
                                        <p:cTn id="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200000"/>
              </a:lnSpc>
            </a:pP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Các hoạt động khác diễn ra trong ngày hội làng</a:t>
            </a:r>
            <a:br>
              <a:rPr lang="en-US" sz="27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3100" b="1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100" b="1" dirty="0" err="1">
                <a:latin typeface="Times New Roman" pitchFamily="18" charset="0"/>
                <a:cs typeface="Times New Roman" pitchFamily="18" charset="0"/>
              </a:rPr>
              <a:t>Múa</a:t>
            </a:r>
            <a:r>
              <a:rPr lang="en-US" sz="3100" b="1" dirty="0">
                <a:latin typeface="Times New Roman" pitchFamily="18" charset="0"/>
                <a:cs typeface="Times New Roman" pitchFamily="18" charset="0"/>
              </a:rPr>
              <a:t> rồng</a:t>
            </a:r>
            <a:endParaRPr lang="en-US" sz="3100" dirty="0"/>
          </a:p>
        </p:txBody>
      </p:sp>
      <p:pic>
        <p:nvPicPr>
          <p:cNvPr id="4" name="Content Placeholder 3" descr="anh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7800" y="2209800"/>
            <a:ext cx="9067800" cy="4635305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2. Múa sinh tiền</a:t>
            </a:r>
            <a:endParaRPr lang="en-US" sz="2800" dirty="0"/>
          </a:p>
        </p:txBody>
      </p:sp>
      <p:pic>
        <p:nvPicPr>
          <p:cNvPr id="4" name="Content Placeholder 3" descr="775115_557971874369499_2446549350812500749_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1200" y="1752600"/>
            <a:ext cx="7924800" cy="5029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091 -0.04533  L 0.125 -0.16667  L 0.158 -0.04533  L 0.249 0  L 0.158 0.04533  L 0.125 0.16667  L 0.091 0.04533  L 0 0  Z" pathEditMode="relative" ptsTypes="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itchFamily="18" charset="0"/>
              </a:rPr>
              <a:t>3. Hát quan họ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3164" y="1417638"/>
            <a:ext cx="9712036" cy="54403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10688437_569916563175030_3484771922589524632_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1600200"/>
            <a:ext cx="8382000" cy="52578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938504" y="533400"/>
            <a:ext cx="23149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8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b="1" dirty="0">
                <a:ln w="0"/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ln w="0"/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2800" b="1" dirty="0">
                <a:ln w="0"/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0"/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đấu</a:t>
            </a:r>
            <a:r>
              <a:rPr lang="en-US" sz="2800" b="1" dirty="0">
                <a:ln w="0"/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0"/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endParaRPr lang="en-US" sz="2800" b="1" dirty="0">
              <a:ln w="0"/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76400" y="1447800"/>
            <a:ext cx="8458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Trò chơi 1: Ai nhanh nhất</a:t>
            </a:r>
          </a:p>
          <a:p>
            <a:pPr algn="ctr">
              <a:lnSpc>
                <a:spcPct val="200000"/>
              </a:lnSpc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(Kể nhanh tên các hoạt động diễn ra trong ngày hội làng)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THEME_BG_IMAGE" val=""/>
  <p:tag name="MMPROD_10027PHOTO" val=""/>
  <p:tag name="MMPROD_10027LOGO" val="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ZGODQ4OCIvPg0KCQk8dWljb2xvciBuYW1lPSJnbG93IiB2YWx1ZT0iMHgzNUQzMzQiLz4NCgkJPHVpY29sb3IgbmFtZT0idGV4dCIgdmFsdWU9IjB4RkZGRkZGIi8+DQoJCTx1aWNvbG9yIG5hbWU9ImxpZ2h0IiB2YWx1ZT0iMHg0RTVENjAiLz4NCgkJPHVpY29sb3IgbmFtZT0ic2hhZG93IiB2YWx1ZT0iMHgwMDAwMDAiLz4NCgkJPHVpY29sb3IgbmFtZT0iYmFja2dyb3VuZCIgdmFsdWU9IjB4NzI3OTcx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="/>
  <p:tag name="MMPROD_UIDATA" val="&lt;database version=&quot;7.0&quot;&gt;&lt;object type=&quot;1&quot; unique_id=&quot;10001&quot;&gt;&lt;property id=&quot;20141&quot; value=&quot;một số loại quả&quot;/&gt;&lt;property id=&quot;20148&quot; value=&quot;5&quot;/&gt;&lt;property id=&quot;20184&quot; value=&quot;7&quot;/&gt;&lt;property id=&quot;20224&quot; value=&quot;C:\Users\admin\Documents\My Adobe Presentations\một số loại quả&quot;/&gt;&lt;property id=&quot;20226&quot; value=&quot;C:\Users\admin\Desktop\một số loại quả.pptx&quot;/&gt;&lt;property id=&quot;20250&quot; value=&quot;0&quot;/&gt;&lt;property id=&quot;20251&quot; value=&quot;0&quot;/&gt;&lt;property id=&quot;20259&quot; value=&quot;0&quot;/&gt;&lt;object type=&quot;10&quot; unique_id=&quot;10002&quot;&gt;&lt;object type=&quot;11&quot; unique_id=&quot;10003&quot;&gt;&lt;/object&gt;&lt;/object&gt;&lt;object type=&quot;4&quot; unique_id=&quot;10004&quot;&gt;&lt;object type=&quot;5&quot; unique_id=&quot;10027&quot;&gt;&lt;property id=&quot;20149&quot; value=&quot;Hoàng Th? Thu Phuong&quot;/&gt;&lt;property id=&quot;20151&quot; value=&quot;3dgirl30.jpg&quot;/&gt;&lt;property id=&quot;20153&quot; value=&quot;thangnam_allright291085@yahoo.com&quot;/&gt;&lt;property id=&quot;20159&quot; value=&quot;101112121601-565-20.jpg&quot;/&gt;&lt;/object&gt;&lt;/object&gt;&lt;object type=&quot;2&quot; unique_id=&quot;10005&quot;&gt;&lt;object type=&quot;3&quot; unique_id=&quot;10006&quot;&gt;&lt;property id=&quot;20148&quot; value=&quot;5&quot;/&gt;&lt;property id=&quot;20300&quot; value=&quot;Slide 1&quot;/&gt;&lt;property id=&quot;20303&quot; value=&quot;Hoàng Th? Thu Phuong&quot;/&gt;&lt;property id=&quot;20307&quot; value=&quot;274&quot;/&gt;&lt;property id=&quot;20309&quot; value=&quot;10027&quot;/&gt;&lt;property id=&quot;20311&quot; value=&quot;0,-1&quot;/&gt;&lt;property id=&quot;20314&quot; value=&quot;0&quot;/&gt;&lt;property id=&quot;20316&quot; value=&quot;-1&quot;/&gt;&lt;/object&gt;&lt;object type=&quot;3&quot; unique_id=&quot;10007&quot;&gt;&lt;property id=&quot;20148&quot; value=&quot;5&quot;/&gt;&lt;property id=&quot;20300&quot; value=&quot;Slide 2&quot;/&gt;&lt;property id=&quot;20303&quot; value=&quot;Hoàng Th? Thu Phuong&quot;/&gt;&lt;property id=&quot;20307&quot; value=&quot;256&quot;/&gt;&lt;property id=&quot;20309&quot; value=&quot;10027&quot;/&gt;&lt;property id=&quot;20311&quot; value=&quot;0,-1&quot;/&gt;&lt;property id=&quot;20314&quot; value=&quot;0&quot;/&gt;&lt;property id=&quot;20316&quot; value=&quot;-1&quot;/&gt;&lt;/object&gt;&lt;object type=&quot;3&quot; unique_id=&quot;10008&quot;&gt;&lt;property id=&quot;20148&quot; value=&quot;5&quot;/&gt;&lt;property id=&quot;20300&quot; value=&quot;Slide 3&quot;/&gt;&lt;property id=&quot;20303&quot; value=&quot;Hoàng Th? Thu Phuong&quot;/&gt;&lt;property id=&quot;20307&quot; value=&quot;272&quot;/&gt;&lt;property id=&quot;20309&quot; value=&quot;10027&quot;/&gt;&lt;/object&gt;&lt;object type=&quot;3&quot; unique_id=&quot;10009&quot;&gt;&lt;property id=&quot;20148&quot; value=&quot;5&quot;/&gt;&lt;property id=&quot;20300&quot; value=&quot;Slide 4&quot;/&gt;&lt;property id=&quot;20303&quot; value=&quot;Hoàng Th? Thu Phuong&quot;/&gt;&lt;property id=&quot;20307&quot; value=&quot;258&quot;/&gt;&lt;property id=&quot;20309&quot; value=&quot;10027&quot;/&gt;&lt;/object&gt;&lt;object type=&quot;3&quot; unique_id=&quot;10010&quot;&gt;&lt;property id=&quot;20148&quot; value=&quot;5&quot;/&gt;&lt;property id=&quot;20300&quot; value=&quot;Slide 5&quot;/&gt;&lt;property id=&quot;20303&quot; value=&quot;Hoàng Th? Thu Phuong&quot;/&gt;&lt;property id=&quot;20307&quot; value=&quot;259&quot;/&gt;&lt;property id=&quot;20309&quot; value=&quot;10027&quot;/&gt;&lt;/object&gt;&lt;object type=&quot;3&quot; unique_id=&quot;10011&quot;&gt;&lt;property id=&quot;20148&quot; value=&quot;5&quot;/&gt;&lt;property id=&quot;20300&quot; value=&quot;Slide 6&quot;/&gt;&lt;property id=&quot;20303&quot; value=&quot;Hoàng Th? Thu Phuong&quot;/&gt;&lt;property id=&quot;20307&quot; value=&quot;260&quot;/&gt;&lt;property id=&quot;20309&quot; value=&quot;10027&quot;/&gt;&lt;/object&gt;&lt;object type=&quot;3&quot; unique_id=&quot;10012&quot;&gt;&lt;property id=&quot;20148&quot; value=&quot;5&quot;/&gt;&lt;property id=&quot;20300&quot; value=&quot;Slide 7&quot;/&gt;&lt;property id=&quot;20303&quot; value=&quot;Hoàng Th? Thu Phuong&quot;/&gt;&lt;property id=&quot;20307&quot; value=&quot;273&quot;/&gt;&lt;property id=&quot;20309&quot; value=&quot;10027&quot;/&gt;&lt;/object&gt;&lt;object type=&quot;3&quot; unique_id=&quot;10013&quot;&gt;&lt;property id=&quot;20148&quot; value=&quot;5&quot;/&gt;&lt;property id=&quot;20300&quot; value=&quot;Slide 8&quot;/&gt;&lt;property id=&quot;20303&quot; value=&quot;Hoàng Th? Thu Phuong&quot;/&gt;&lt;property id=&quot;20307&quot; value=&quot;261&quot;/&gt;&lt;property id=&quot;20309&quot; value=&quot;10027&quot;/&gt;&lt;/object&gt;&lt;object type=&quot;3&quot; unique_id=&quot;10014&quot;&gt;&lt;property id=&quot;20148&quot; value=&quot;5&quot;/&gt;&lt;property id=&quot;20300&quot; value=&quot;Slide 9&quot;/&gt;&lt;property id=&quot;20303&quot; value=&quot;Hoàng Th? Thu Phuong&quot;/&gt;&lt;property id=&quot;20307&quot; value=&quot;262&quot;/&gt;&lt;property id=&quot;20309&quot; value=&quot;10027&quot;/&gt;&lt;/object&gt;&lt;object type=&quot;3&quot; unique_id=&quot;10015&quot;&gt;&lt;property id=&quot;20148&quot; value=&quot;5&quot;/&gt;&lt;property id=&quot;20300&quot; value=&quot;Slide 10&quot;/&gt;&lt;property id=&quot;20303&quot; value=&quot;Hoàng Th? Thu Phuong&quot;/&gt;&lt;property id=&quot;20307&quot; value=&quot;263&quot;/&gt;&lt;property id=&quot;20309&quot; value=&quot;10027&quot;/&gt;&lt;/object&gt;&lt;object type=&quot;3&quot; unique_id=&quot;10016&quot;&gt;&lt;property id=&quot;20148&quot; value=&quot;5&quot;/&gt;&lt;property id=&quot;20300&quot; value=&quot;Slide 11&quot;/&gt;&lt;property id=&quot;20303&quot; value=&quot;Hoàng Th? Thu Phuong&quot;/&gt;&lt;property id=&quot;20307&quot; value=&quot;264&quot;/&gt;&lt;property id=&quot;20309&quot; value=&quot;10027&quot;/&gt;&lt;/object&gt;&lt;object type=&quot;3&quot; unique_id=&quot;10017&quot;&gt;&lt;property id=&quot;20148&quot; value=&quot;5&quot;/&gt;&lt;property id=&quot;20300&quot; value=&quot;Slide 12&quot;/&gt;&lt;property id=&quot;20303&quot; value=&quot;Hoàng Th? Thu Phuong&quot;/&gt;&lt;property id=&quot;20307&quot; value=&quot;265&quot;/&gt;&lt;property id=&quot;20309&quot; value=&quot;10027&quot;/&gt;&lt;/object&gt;&lt;object type=&quot;3&quot; unique_id=&quot;10018&quot;&gt;&lt;property id=&quot;20148&quot; value=&quot;5&quot;/&gt;&lt;property id=&quot;20300&quot; value=&quot;Slide 13&quot;/&gt;&lt;property id=&quot;20303&quot; value=&quot;Hoàng Th? Thu Phuong&quot;/&gt;&lt;property id=&quot;20307&quot; value=&quot;266&quot;/&gt;&lt;property id=&quot;20309&quot; value=&quot;10027&quot;/&gt;&lt;/object&gt;&lt;object type=&quot;3&quot; unique_id=&quot;10019&quot;&gt;&lt;property id=&quot;20148&quot; value=&quot;5&quot;/&gt;&lt;property id=&quot;20300&quot; value=&quot;Slide 14&quot;/&gt;&lt;property id=&quot;20303&quot; value=&quot;Hoàng Th? Thu Phuong&quot;/&gt;&lt;property id=&quot;20307&quot; value=&quot;267&quot;/&gt;&lt;property id=&quot;20309&quot; value=&quot;10027&quot;/&gt;&lt;/object&gt;&lt;object type=&quot;3&quot; unique_id=&quot;10020&quot;&gt;&lt;property id=&quot;20148&quot; value=&quot;5&quot;/&gt;&lt;property id=&quot;20300&quot; value=&quot;Slide 15&quot;/&gt;&lt;property id=&quot;20303&quot; value=&quot;Hoàng Th? Thu Phuong&quot;/&gt;&lt;property id=&quot;20307&quot; value=&quot;268&quot;/&gt;&lt;property id=&quot;20309&quot; value=&quot;10027&quot;/&gt;&lt;/object&gt;&lt;object type=&quot;3&quot; unique_id=&quot;10021&quot;&gt;&lt;property id=&quot;20148&quot; value=&quot;5&quot;/&gt;&lt;property id=&quot;20300&quot; value=&quot;Slide 16&quot;/&gt;&lt;property id=&quot;20303&quot; value=&quot;Hoàng Th? Thu Phuong&quot;/&gt;&lt;property id=&quot;20307&quot; value=&quot;269&quot;/&gt;&lt;property id=&quot;20309&quot; value=&quot;10027&quot;/&gt;&lt;/object&gt;&lt;object type=&quot;3&quot; unique_id=&quot;10022&quot;&gt;&lt;property id=&quot;20148&quot; value=&quot;5&quot;/&gt;&lt;property id=&quot;20300&quot; value=&quot;Slide 17&quot;/&gt;&lt;property id=&quot;20303&quot; value=&quot;Hoàng Th? Thu Phuong&quot;/&gt;&lt;property id=&quot;20307&quot; value=&quot;270&quot;/&gt;&lt;property id=&quot;20309&quot; value=&quot;10027&quot;/&gt;&lt;/object&gt;&lt;object type=&quot;3&quot; unique_id=&quot;10023&quot;&gt;&lt;property id=&quot;20148&quot; value=&quot;5&quot;/&gt;&lt;property id=&quot;20300&quot; value=&quot;Slide 18&quot;/&gt;&lt;property id=&quot;20303&quot; value=&quot;Hoàng Th? Thu Phuong&quot;/&gt;&lt;property id=&quot;20307&quot; value=&quot;271&quot;/&gt;&lt;property id=&quot;20309&quot; value=&quot;10027&quot;/&gt;&lt;/object&gt;&lt;object type=&quot;3&quot; unique_id=&quot;10024&quot;&gt;&lt;property id=&quot;20148&quot; value=&quot;5&quot;/&gt;&lt;property id=&quot;20300&quot; value=&quot;Slide 19&quot;/&gt;&lt;property id=&quot;20303&quot; value=&quot;Hoàng Th? Thu Phuong&quot;/&gt;&lt;property id=&quot;20307&quot; value=&quot;275&quot;/&gt;&lt;property id=&quot;20309&quot; value=&quot;10027&quot;/&gt;&lt;/object&gt;&lt;object type=&quot;3&quot; unique_id=&quot;10025&quot;&gt;&lt;property id=&quot;20148&quot; value=&quot;5&quot;/&gt;&lt;property id=&quot;20300&quot; value=&quot;Slide 20&quot;/&gt;&lt;property id=&quot;20303&quot; value=&quot;Hoàng Th? Thu Phuong&quot;/&gt;&lt;property id=&quot;20307&quot; value=&quot;276&quot;/&gt;&lt;property id=&quot;20309&quot; value=&quot;10027&quot;/&gt;&lt;/object&gt;&lt;/object&gt;&lt;object type=&quot;8&quot; unique_id=&quot;1002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1325</TotalTime>
  <Words>195</Words>
  <Application>Microsoft Office PowerPoint</Application>
  <PresentationFormat>Widescreen</PresentationFormat>
  <Paragraphs>18</Paragraphs>
  <Slides>15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- Đây là hình ảnh gì? Khi nào con được xem rước kiệu? - Mọi người mặc trang phục như thế nào? - Con đã được xem rước kiệu chưa?</vt:lpstr>
      <vt:lpstr>- Đây là trò chơi gì?  - Trong ngày hội làng còn có những trò chơi nào nữa? - Con thích chơi trò chơi gì? Vì sao? </vt:lpstr>
      <vt:lpstr>Các hoạt động khác diễn ra trong ngày hội làng 1. Múa rồng</vt:lpstr>
      <vt:lpstr>2. Múa sinh tiền</vt:lpstr>
      <vt:lpstr>3. Hát quan họ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Administrator</cp:lastModifiedBy>
  <cp:revision>92</cp:revision>
  <dcterms:created xsi:type="dcterms:W3CDTF">2012-02-06T13:30:08Z</dcterms:created>
  <dcterms:modified xsi:type="dcterms:W3CDTF">2025-04-13T09:19:15Z</dcterms:modified>
</cp:coreProperties>
</file>