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68" d="100"/>
          <a:sy n="68" d="100"/>
        </p:scale>
        <p:origin x="7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13/04/2025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a:t>
            </a:fld>
            <a:endParaRPr lang="en-GB"/>
          </a:p>
        </p:txBody>
      </p:sp>
    </p:spTree>
    <p:extLst>
      <p:ext uri="{BB962C8B-B14F-4D97-AF65-F5344CB8AC3E}">
        <p14:creationId xmlns:p14="http://schemas.microsoft.com/office/powerpoint/2010/main" val="313636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val="224135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val="17614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val="8240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val="13933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8" name="Footer Placeholder 7">
            <a:extLst>
              <a:ext uri="{FF2B5EF4-FFF2-40B4-BE49-F238E27FC236}">
                <a16:creationId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4" name="Footer Placeholder 3">
            <a:extLst>
              <a:ext uri="{FF2B5EF4-FFF2-40B4-BE49-F238E27FC236}">
                <a16:creationId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3" name="Footer Placeholder 2">
            <a:extLst>
              <a:ext uri="{FF2B5EF4-FFF2-40B4-BE49-F238E27FC236}">
                <a16:creationId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4/13/2025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3639"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descr="0f8cb69f75c1861eae3b65bf33e6d69c.png"/>
          <p:cNvPicPr>
            <a:picLocks noChangeAspect="1"/>
          </p:cNvPicPr>
          <p:nvPr/>
        </p:nvPicPr>
        <p:blipFill>
          <a:blip r:embed="rId4"/>
          <a:stretch>
            <a:fillRect/>
          </a:stretch>
        </p:blipFill>
        <p:spPr>
          <a:xfrm>
            <a:off x="0" y="0"/>
            <a:ext cx="12192000" cy="6858000"/>
          </a:xfrm>
          <a:prstGeom prst="rect">
            <a:avLst/>
          </a:prstGeom>
        </p:spPr>
      </p:pic>
      <p:sp>
        <p:nvSpPr>
          <p:cNvPr id="13" name="TextBox 12"/>
          <p:cNvSpPr txBox="1"/>
          <p:nvPr/>
        </p:nvSpPr>
        <p:spPr>
          <a:xfrm>
            <a:off x="3168869" y="599090"/>
            <a:ext cx="6905296" cy="830997"/>
          </a:xfrm>
          <a:prstGeom prst="rect">
            <a:avLst/>
          </a:prstGeom>
          <a:noFill/>
        </p:spPr>
        <p:txBody>
          <a:bodyPr wrap="square" rtlCol="0">
            <a:spAutoFit/>
          </a:bodyPr>
          <a:lstStyle/>
          <a:p>
            <a:pPr algn="ctr"/>
            <a:r>
              <a:rPr lang="en-US" altLang="vi-VN" sz="2400" b="1" dirty="0">
                <a:latin typeface="Times New Roman" pitchFamily="18" charset="0"/>
                <a:cs typeface="Times New Roman" pitchFamily="18" charset="0"/>
              </a:rPr>
              <a:t>UBND </a:t>
            </a:r>
            <a:r>
              <a:rPr lang="en-US" altLang="vi-VN" sz="2400" b="1" dirty="0" err="1">
                <a:latin typeface="Times New Roman" pitchFamily="18" charset="0"/>
                <a:cs typeface="Times New Roman" pitchFamily="18" charset="0"/>
              </a:rPr>
              <a:t>Quận</a:t>
            </a:r>
            <a:r>
              <a:rPr lang="en-US" altLang="vi-VN" sz="2400" b="1" dirty="0">
                <a:latin typeface="Times New Roman" pitchFamily="18" charset="0"/>
                <a:cs typeface="Times New Roman" pitchFamily="18" charset="0"/>
              </a:rPr>
              <a:t> Long </a:t>
            </a:r>
            <a:r>
              <a:rPr lang="en-US" altLang="vi-VN" sz="2400" b="1" dirty="0" err="1">
                <a:latin typeface="Times New Roman" pitchFamily="18" charset="0"/>
                <a:cs typeface="Times New Roman" pitchFamily="18" charset="0"/>
              </a:rPr>
              <a:t>Biên</a:t>
            </a:r>
            <a:endParaRPr lang="en-US" altLang="vi-VN" sz="2400" b="1" dirty="0">
              <a:latin typeface="Times New Roman" pitchFamily="18" charset="0"/>
              <a:cs typeface="Times New Roman" pitchFamily="18" charset="0"/>
            </a:endParaRPr>
          </a:p>
          <a:p>
            <a:pPr algn="ctr"/>
            <a:r>
              <a:rPr lang="en-US" altLang="vi-VN" sz="2400" b="1" dirty="0" err="1">
                <a:latin typeface="Times New Roman" pitchFamily="18" charset="0"/>
                <a:cs typeface="Times New Roman" pitchFamily="18" charset="0"/>
              </a:rPr>
              <a:t>Trường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Mầm</a:t>
            </a:r>
            <a:r>
              <a:rPr lang="en-US" altLang="vi-VN" sz="2400" b="1" dirty="0">
                <a:latin typeface="Times New Roman" pitchFamily="18" charset="0"/>
                <a:cs typeface="Times New Roman" pitchFamily="18" charset="0"/>
              </a:rPr>
              <a:t> non HOA H</a:t>
            </a:r>
            <a:r>
              <a:rPr lang="vi-VN" altLang="vi-VN" sz="2400" b="1" dirty="0">
                <a:latin typeface="Times New Roman" pitchFamily="18" charset="0"/>
                <a:cs typeface="Times New Roman" pitchFamily="18" charset="0"/>
              </a:rPr>
              <a:t>ƯỚNG</a:t>
            </a:r>
            <a:r>
              <a:rPr lang="en-US" altLang="vi-VN" sz="2400" b="1" dirty="0">
                <a:latin typeface="Times New Roman" pitchFamily="18" charset="0"/>
                <a:cs typeface="Times New Roman" pitchFamily="18" charset="0"/>
              </a:rPr>
              <a:t> D</a:t>
            </a:r>
            <a:r>
              <a:rPr lang="vi-VN" altLang="vi-VN" sz="2400" b="1" dirty="0">
                <a:latin typeface="Times New Roman" pitchFamily="18" charset="0"/>
                <a:cs typeface="Times New Roman" pitchFamily="18" charset="0"/>
              </a:rPr>
              <a:t>ƯƠ</a:t>
            </a:r>
            <a:r>
              <a:rPr lang="en-US" altLang="vi-VN" sz="2400" b="1" dirty="0">
                <a:latin typeface="Times New Roman" pitchFamily="18" charset="0"/>
                <a:cs typeface="Times New Roman" pitchFamily="18" charset="0"/>
              </a:rPr>
              <a:t>NG</a:t>
            </a:r>
          </a:p>
        </p:txBody>
      </p:sp>
      <p:sp>
        <p:nvSpPr>
          <p:cNvPr id="14" name="TextBox 13"/>
          <p:cNvSpPr txBox="1"/>
          <p:nvPr/>
        </p:nvSpPr>
        <p:spPr>
          <a:xfrm>
            <a:off x="2617075" y="2853559"/>
            <a:ext cx="6891630" cy="1877437"/>
          </a:xfrm>
          <a:prstGeom prst="rect">
            <a:avLst/>
          </a:prstGeom>
          <a:noFill/>
        </p:spPr>
        <p:txBody>
          <a:bodyPr wrap="none" rtlCol="0">
            <a:spAutoFit/>
          </a:bodyPr>
          <a:lstStyle/>
          <a:p>
            <a:pPr algn="ctr"/>
            <a:r>
              <a:rPr lang="en-US" sz="4400" dirty="0" err="1">
                <a:solidFill>
                  <a:srgbClr val="0070C0"/>
                </a:solidFill>
                <a:latin typeface="Times New Roman" pitchFamily="18" charset="0"/>
                <a:cs typeface="Times New Roman" pitchFamily="18" charset="0"/>
              </a:rPr>
              <a:t>Lĩnh</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vực</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phát</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triển</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nhận</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thức</a:t>
            </a:r>
            <a:endParaRPr lang="en-US" sz="4400" dirty="0">
              <a:solidFill>
                <a:srgbClr val="0070C0"/>
              </a:solidFill>
              <a:latin typeface="Times New Roman" pitchFamily="18" charset="0"/>
              <a:cs typeface="Times New Roman" pitchFamily="18" charset="0"/>
            </a:endParaRPr>
          </a:p>
          <a:p>
            <a:pPr algn="ct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tắc1-1</a:t>
            </a:r>
          </a:p>
          <a:p>
            <a:pPr algn="ctr"/>
            <a:r>
              <a:rPr lang="en-US" sz="3600" dirty="0" err="1">
                <a:latin typeface="Times New Roman" pitchFamily="18" charset="0"/>
                <a:cs typeface="Times New Roman" pitchFamily="18" charset="0"/>
              </a:rPr>
              <a:t>Lứa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 MGB</a:t>
            </a:r>
          </a:p>
        </p:txBody>
      </p:sp>
      <p:pic>
        <p:nvPicPr>
          <p:cNvPr id="3" name="Picture 2">
            <a:extLst>
              <a:ext uri="{FF2B5EF4-FFF2-40B4-BE49-F238E27FC236}">
                <a16:creationId xmlns:a16="http://schemas.microsoft.com/office/drawing/2014/main" id="{CFCD8A73-7C51-4F2E-96CF-D7370E3D7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4227" y="1377331"/>
            <a:ext cx="1476228" cy="1476228"/>
          </a:xfrm>
          <a:prstGeom prst="rect">
            <a:avLst/>
          </a:prstGeom>
        </p:spPr>
      </p:pic>
    </p:spTree>
    <p:custDataLst>
      <p:tags r:id="rId1"/>
    </p:custDataLst>
    <p:extLst>
      <p:ext uri="{BB962C8B-B14F-4D97-AF65-F5344CB8AC3E}">
        <p14:creationId xmlns:p14="http://schemas.microsoft.com/office/powerpoint/2010/main" val="1638817243"/>
      </p:ext>
    </p:extLst>
  </p:cSld>
  <p:clrMapOvr>
    <a:masterClrMapping/>
  </p:clrMapOvr>
  <mc:AlternateContent xmlns:mc="http://schemas.openxmlformats.org/markup-compatibility/2006" xmlns:p14="http://schemas.microsoft.com/office/powerpoint/2010/main">
    <mc:Choice Requires="p14">
      <p:transition spd="slow" p14:dur="2000" advTm="20011"/>
    </mc:Choice>
    <mc:Fallback xmlns="">
      <p:transition spd="slow" advTm="200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71962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84741"/>
      </p:ext>
    </p:extLst>
  </p:cSld>
  <p:clrMapOvr>
    <a:masterClrMapping/>
  </p:clrMapOvr>
  <mc:AlternateContent xmlns:mc="http://schemas.openxmlformats.org/markup-compatibility/2006" xmlns:p14="http://schemas.microsoft.com/office/powerpoint/2010/main">
    <mc:Choice Requires="p14">
      <p:transition spd="slow" p14:dur="2000" advTm="25421"/>
    </mc:Choice>
    <mc:Fallback xmlns="">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sp>
        <p:nvSpPr>
          <p:cNvPr id="8" name="TextBox 7">
            <a:extLst>
              <a:ext uri="{FF2B5EF4-FFF2-40B4-BE49-F238E27FC236}">
                <a16:creationId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03791"/>
      </p:ext>
    </p:extLst>
  </p:cSld>
  <p:clrMapOvr>
    <a:masterClrMapping/>
  </p:clrMapOvr>
  <mc:AlternateContent xmlns:mc="http://schemas.openxmlformats.org/markup-compatibility/2006" xmlns:p14="http://schemas.microsoft.com/office/powerpoint/2010/main">
    <mc:Choice Requires="p14">
      <p:transition spd="slow" p14:dur="2000" advTm="15262"/>
    </mc:Choice>
    <mc:Fallback xmlns="">
      <p:transition spd="slow" advTm="152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0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ìa"/>
  <p:tag name="ISPRING_SLIDE_INDENT_LEVEL" val="0"/>
  <p:tag name="GENSWF_ADVANCE_TIME" val="20.011"/>
  <p:tag name="ISPRING_CUSTOM_TIMING_USED" val="1"/>
  <p:tag name="ISPRING_SLIDE_ID_2" val="{6F51B43B-3B94-4A13-8672-B3BCD80DD06E}"/>
</p:tagLst>
</file>

<file path=ppt/tags/tag3.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6.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66</Words>
  <Application>Microsoft Office PowerPoint</Application>
  <PresentationFormat>Widescreen</PresentationFormat>
  <Paragraphs>17</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Administrator</cp:lastModifiedBy>
  <cp:revision>89</cp:revision>
  <dcterms:created xsi:type="dcterms:W3CDTF">2021-10-12T15:50:09Z</dcterms:created>
  <dcterms:modified xsi:type="dcterms:W3CDTF">2025-04-13T09:25:51Z</dcterms:modified>
</cp:coreProperties>
</file>