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microsoft.com/office/2007/relationships/hdphoto" Target="../media/hdphoto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gif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4.gif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2.jpeg"/><Relationship Id="rId4" Type="http://schemas.openxmlformats.org/officeDocument/2006/relationships/audio" Target="../media/audio2.wav"/><Relationship Id="rId9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30.png"/><Relationship Id="rId1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gif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H</a:t>
            </a:r>
            <a:r>
              <a:rPr lang="vi-VN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ƯỚNG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D</a:t>
            </a:r>
            <a:r>
              <a:rPr lang="vi-VN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ƯƠ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A2844-89E4-4742-839C-69C5DE135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68" y="1843836"/>
            <a:ext cx="922263" cy="9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449</Words>
  <Application>Microsoft Office PowerPoint</Application>
  <PresentationFormat>On-screen Show (4:3)</PresentationFormat>
  <Paragraphs>64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2021-11-13T12:47:57Z</dcterms:created>
  <dcterms:modified xsi:type="dcterms:W3CDTF">2025-04-13T09:17:50Z</dcterms:modified>
</cp:coreProperties>
</file>