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2A26-5785-C709-D458-B39EECEB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060E6-30F6-32C5-5261-E6FBBFF6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ACE5-C3E2-13F2-4C18-63CE296E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9DBD-C9BC-F020-0F13-3B82DF98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26D-386F-1023-A402-6F32811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8FD4-02BA-7D3A-0D35-B90BAD3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E8A86-25C3-8B85-0E16-4F610CD8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6F6D-C4E0-6AA0-87AC-68C94AF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3238-AFF3-7255-61E7-EBF11E5A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50E2-49FB-B5D5-C43E-CB2D6D3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15FC-5522-6CE0-5578-855C1621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7DC8-42D5-1DDF-8CB8-E3ABF0DA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6DD33-05EA-A1A7-AEB5-1A5C605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A329-C87E-FD76-F5D8-7B5D5F5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7703-89EF-8C34-9255-D954881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74E8-E4AD-09A5-3001-022854E4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2CEA-4013-97C1-DB5E-AE1A1FF6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60E4-9FF5-C049-3DC3-D791557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F6CE-AD59-CB33-A6E0-98E9174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820-2AFA-B663-DECC-B90BAA2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46AF-CE01-4E9A-DC87-3710A3AF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7831-F7E3-3915-2171-21E47FB6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6458-1472-4995-CC3B-6569F10C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AA7-87F8-93E8-9D5A-BBC5D44E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7B01-A9BB-3310-8226-5FF205D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0C82-79F1-714E-637B-57FE00B1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49E8-3DF2-484D-3264-A1D2C74AC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F271E-0EAC-DA2D-6890-811906D1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F36F9-C1C0-3B14-E87A-D77BFBC2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C3A4-2946-0779-DE78-BD4A8264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0443-68EE-B879-0FA7-972B799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43A4-157D-B603-2409-8BB3D973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BFCC-3920-4B4D-AECA-3DE6B7F3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73DD-02D0-F47A-63F9-CF310022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75CB4-AC17-B4EA-C571-71FBFC09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53F52-4FA3-7CEE-2521-358EFA6BB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8907-1387-782F-1F7E-8069920E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83A58-8A7C-1EAC-53FF-5D466E44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28A0-97C1-D048-66A3-1B356FB1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2E65-FBEA-0D77-DB94-E11B22C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2DE51-DBC2-DCDA-922B-D7ABA06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79DCB-E347-3E43-7A8D-30AFBA78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6B7E-3D19-C62E-DF0A-88F048D8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8278-2607-3195-ABEB-4D81141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8F43E-8EE7-AAFC-F1A9-96E24DE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EA73-C412-2694-690C-7F07131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A07F-6F64-7B7E-34EF-1AA331FC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94AD-7511-D381-49CE-CB003B9B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AEC5-656D-4DE1-29E8-6E3FDC33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9D148-0E1C-20DB-57FD-523DBA64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C25F-0BCF-4CDB-53DF-424142B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4FDA-68AD-5F3C-6952-6B579D72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F1B1-58E6-5701-D3DA-BBBD9BCB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2E02F-D047-6C60-73BA-59733AA7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8376-DE69-93E3-5EEB-F798A9CE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EA20-9D2E-D9B5-A967-607E44F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B0EA-2E5B-DC74-63AE-6BDEDF3A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D544-FC91-D98A-2065-688E782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8DFFF-C67A-AA2A-93B6-93F67C4B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2F9-C4B2-BE6E-6C6B-A2CC5EED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EFD-AC34-2CA1-9EC1-5AF79A6B3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8198-5B76-4D82-B7FE-53260AE093A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64DC-A0ED-32DC-E8EE-8CDB9CC6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60F5-E972-0538-04A5-51C2CB09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B906-8C15-1B63-45E8-6481831AF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F6A-4B87-C98E-7509-E70DB405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40EF4-38F1-E857-B492-BF293D7F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5DCDA-49AC-7D12-D2AF-029C945C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93" y="1135503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F54BA-8159-BDEA-6DC4-F46507ABB7BC}"/>
              </a:ext>
            </a:extLst>
          </p:cNvPr>
          <p:cNvSpPr txBox="1"/>
          <p:nvPr/>
        </p:nvSpPr>
        <p:spPr>
          <a:xfrm>
            <a:off x="2611923" y="318122"/>
            <a:ext cx="679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75CD-CD8D-5428-708F-2E327FD870EB}"/>
              </a:ext>
            </a:extLst>
          </p:cNvPr>
          <p:cNvSpPr txBox="1"/>
          <p:nvPr/>
        </p:nvSpPr>
        <p:spPr>
          <a:xfrm>
            <a:off x="2842787" y="2489703"/>
            <a:ext cx="627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 PHÁ KHOA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AE1EC-4EC1-EFB8-3B3B-A82BFD65D2FA}"/>
              </a:ext>
            </a:extLst>
          </p:cNvPr>
          <p:cNvSpPr txBox="1"/>
          <p:nvPr/>
        </p:nvSpPr>
        <p:spPr>
          <a:xfrm>
            <a:off x="4486478" y="3573933"/>
            <a:ext cx="36032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gian:20-25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3083C-B18D-7E38-E747-8872A48C5BEC}"/>
              </a:ext>
            </a:extLst>
          </p:cNvPr>
          <p:cNvSpPr txBox="1"/>
          <p:nvPr/>
        </p:nvSpPr>
        <p:spPr>
          <a:xfrm>
            <a:off x="5540721" y="5893806"/>
            <a:ext cx="191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37114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AA062-5557-C370-9971-13E21773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107" y="-117695"/>
            <a:ext cx="14280107" cy="69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11D00-9950-C74F-583F-2195D23A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1083C-A785-C063-D5E1-5B6C7987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5" y="0"/>
            <a:ext cx="9142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36344-C180-8765-37B9-0C3AD5AF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2024-10-30T15:22:35Z</dcterms:created>
  <dcterms:modified xsi:type="dcterms:W3CDTF">2025-02-24T00:04:24Z</dcterms:modified>
</cp:coreProperties>
</file>