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seoModerno Medium" panose="020B0604020202020204" charset="0"/>
      <p:regular r:id="rId15"/>
    </p:embeddedFont>
    <p:embeddedFont>
      <p:font typeface="Source Sans Pro" panose="020B05030304030202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4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25184" y="2850356"/>
            <a:ext cx="806643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Bầu Trời và Những Đám Mây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Chào mừng đến với bài học khám phá bầu trời và những đám mây! Chúng ta sẽ cùng nhau tìm hiểu về các loại mây và đặc điểm của chúng.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Bài học hôm nay sẽ giúp các em nhận biết và mô tả các hình dạng mây khác nhau.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B776E898-8024-46EB-B52C-52D66CF15F7C}"/>
              </a:ext>
            </a:extLst>
          </p:cNvPr>
          <p:cNvSpPr/>
          <p:nvPr/>
        </p:nvSpPr>
        <p:spPr>
          <a:xfrm>
            <a:off x="6280190" y="3947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UBND QUẬN LONG BIÊN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MN HOA H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NG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A1096-213E-46DF-88DD-93F4E9BEC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897" y="1579998"/>
            <a:ext cx="975003" cy="975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31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Quan Sát: Hình Ảnh và Video về Mây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9082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Hãy cùng xem những hình ảnh và video về bầu trời đầy mây nhé! Chúng ta sẽ thấy mây trắng, mây đen và mây xám.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77178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Các em có thấy tò mò và thích thú không nào?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46449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7017306" y="46449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trắng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017306" y="513540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trắng nhẹ nhàng trôi trên bầu trời.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71867" y="46449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0" name="Text 7"/>
          <p:cNvSpPr/>
          <p:nvPr/>
        </p:nvSpPr>
        <p:spPr>
          <a:xfrm>
            <a:off x="10908983" y="46449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đen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513540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đen báo hiệu trời sắp mưa.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63431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7017306" y="63431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xám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017306" y="683359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xám thường xuất hiện trước cơn mưa.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2504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Trò Chuyện: Khám Phá Về Mây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8276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Bây giờ, chúng ta cùng nhau trò chuyện về những đám mây nhé! Các em hãy trả lời các câu hỏi sau: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063722"/>
            <a:ext cx="3664863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4290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ở đâu?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780955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ở trên bầu trời.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4063722"/>
            <a:ext cx="3664863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4912281" y="4290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có màu gì?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281" y="4780955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có màu trắng, xám, đen.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597485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1020604" y="58242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có hình gì?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0604" y="631471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có nhiều hình dạng khác nhau.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8017"/>
            <a:ext cx="93000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So Sánh: Mây Trắng và Mây Xám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904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Mây trắng và mây xám có gì khác nhau?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35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trắng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8164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Thường xuất hiện khi trời nắng, quang đãng.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235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xám/đen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8164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Báo hiệu trời sắp mưa.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63856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Sự khác biệt về màu sắc cho chúng ta biết về thời tiết.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83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Phân Biệt: Mây Báo Hiệu Thời Tiết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8604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Chúng ta sẽ luyện tập kỹ năng quan sát và phân tích để nhận biết mây báo hiệu thời tiết.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06647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87579" y="4566999"/>
            <a:ext cx="28142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xám/đen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87579" y="5057418"/>
            <a:ext cx="28142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Báo hiệu trời sắp mưa.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4606647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35811" y="4566999"/>
            <a:ext cx="28143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Mây trắng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5535811" y="5057418"/>
            <a:ext cx="28143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Thường xuất hiện khi trời nắng.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793790" y="603837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Hãy nhìn lên bầu trời và đoán xem thời tiết sẽ như thế nào nhé!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4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Trò Chơi: Ghép Mây Đúng Chỗ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3321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Chúng ta sẽ chơi trò chơi ghép mây đúng chỗ! Các em hãy chọn mây phù hợp với từng khung cảnh.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814167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54422" y="4040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Tranh bầu trời nắng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754422" y="453140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Chọn mây trắng.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175052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54422" y="54018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Tranh bầu trời mưa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7754422" y="589228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Chọn mây xám/đen.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6280190" y="67910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Trò chơi này sẽ giúp các em phát triển kỹ năng nhận biết và tư duy logic.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6873"/>
            <a:ext cx="57111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Củng Cố và Mở Rộng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092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Chúng ta cùng nhau nhắc lại những kiến thức đã học về mây và thời tiết nhé!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427333"/>
            <a:ext cx="2152055" cy="8079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4892" y="371915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357217" y="3654147"/>
            <a:ext cx="12870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Quan sát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187077" y="4248388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291965"/>
            <a:ext cx="4304109" cy="8079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518779"/>
            <a:ext cx="1368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Nhận biết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263164" y="5113020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156597"/>
            <a:ext cx="6456164" cy="8079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4773" y="53612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9"/>
          <p:cNvSpPr/>
          <p:nvPr/>
        </p:nvSpPr>
        <p:spPr>
          <a:xfrm>
            <a:off x="7509272" y="5383411"/>
            <a:ext cx="13227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Phân biệt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93790" y="621970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Các em hãy quan sát mây trong thực tế và cho cô biết hôm nay bầu trời có mây gì nhé!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093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Kết Luận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5831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Hôm nay, chúng ta đã học được rất nhiều điều thú vị về mây!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Việc quan sát thiên nhiên rất quan trọng, nó giúp chúng ta hiểu rõ hơn về thế giới xung quanh.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5732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Hẹn gặp lại các em trong những bài học khám phá khác!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520</Words>
  <Application>Microsoft Office PowerPoint</Application>
  <PresentationFormat>Custom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MuseoModerno Medium</vt:lpstr>
      <vt:lpstr>Arial</vt:lpstr>
      <vt:lpstr>Times New Roman</vt:lpstr>
      <vt:lpstr>Source Sans Pro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2025-04-13T06:50:17Z</dcterms:created>
  <dcterms:modified xsi:type="dcterms:W3CDTF">2025-04-13T06:55:34Z</dcterms:modified>
</cp:coreProperties>
</file>