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nstrument Sans Medium" panose="020B0604020202020204" charset="0"/>
      <p:regular r:id="rId16"/>
    </p:embeddedFont>
    <p:embeddedFont>
      <p:font typeface="Instrument Sans Semi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49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8204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UBND QUẬN LONG BIÊN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MN HOA H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ƯỚNG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Instrument Sans Semi Bold" pitchFamily="34" charset="-122"/>
                <a:cs typeface="Times New Roman" panose="02020603050405020304" pitchFamily="18" charset="0"/>
              </a:rPr>
              <a:t>NG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88" y="323899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Instrument Sans Medium" pitchFamily="34" charset="-122"/>
                <a:cs typeface="Times New Roman" panose="02020603050405020304" pitchFamily="18" charset="0"/>
              </a:rPr>
              <a:t>GIÁO ÁN KHÁM PHÁ KHOA HỌC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KHÁM PHÁ HOA HỒNG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3- 4 TUỔI</a:t>
            </a:r>
          </a:p>
        </p:txBody>
      </p:sp>
      <p:sp>
        <p:nvSpPr>
          <p:cNvPr id="6" name="Shape 3"/>
          <p:cNvSpPr/>
          <p:nvPr/>
        </p:nvSpPr>
        <p:spPr>
          <a:xfrm>
            <a:off x="6280190" y="561165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D2325-7D35-40EF-881B-F6CE13C0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442" y="1712984"/>
            <a:ext cx="1529912" cy="1529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380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Khám Phá Thế Giới Hoa Hồng!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957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Chào mừng các bé đến với thế giới diệu kỳ của hoa hồng!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61379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Hôm nay, chúng ta sẽ cùng nhau khám phá vẻ đẹp và những điều thú vị về loài hoa này.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611654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9673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88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Hộp Quà Bí Mật!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37403"/>
            <a:ext cx="3664863" cy="1669852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Điều gì bên trong?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Các bé hãy đoán xem, trong hộp quà này có gì đặc biệt?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37403"/>
            <a:ext cx="3664863" cy="1669852"/>
          </a:xfrm>
          <a:prstGeom prst="roundRect">
            <a:avLst>
              <a:gd name="adj" fmla="val 12225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Hoa gì đây?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754636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Oa! Các bé có nhận ra đây là hoa gì không?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06949"/>
          </a:xfrm>
          <a:prstGeom prst="roundRect">
            <a:avLst>
              <a:gd name="adj" fmla="val 15620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Khám phá thôi!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56513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Chúng ta cùng nhau khám phá những điều bí ẩn về hoa hồng nhé!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6940"/>
            <a:ext cx="74870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Quan Sát Hoa Hồng (Phần 1)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9103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Màu sắc rực rỡ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Hoa hồng có những màu gì vậy các bé?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49103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10908983" y="3491032"/>
            <a:ext cx="29148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Hương thơm quyến rũ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Hoa hồng có mùi thơm như thế nào?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189220"/>
            <a:ext cx="3260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Cảm nhận bằng xúc giác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Hãy dùng tay sờ vào cánh hoa nhé!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48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Quan Sát Hoa Hồng (Phần 2)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806422"/>
            <a:ext cx="30480" cy="4374475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3301484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306157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7" name="Text 4"/>
          <p:cNvSpPr/>
          <p:nvPr/>
        </p:nvSpPr>
        <p:spPr>
          <a:xfrm>
            <a:off x="6365260" y="310407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3033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Cánh hoa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52365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Cánh hoa mềm mại hay cứng cáp?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835247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459533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2" name="Text 9"/>
          <p:cNvSpPr/>
          <p:nvPr/>
        </p:nvSpPr>
        <p:spPr>
          <a:xfrm>
            <a:off x="6365260" y="463784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566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Lá hoa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505741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Lá hoa có màu gì?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369010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612909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</p:sp>
      <p:sp>
        <p:nvSpPr>
          <p:cNvPr id="17" name="Text 14"/>
          <p:cNvSpPr/>
          <p:nvPr/>
        </p:nvSpPr>
        <p:spPr>
          <a:xfrm>
            <a:off x="6365260" y="617160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6100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Gai hoa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59118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Lá hoa có gai không? Vì sao?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Thảo Luận Nhóm!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Điều thích nhất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Các con thích nhất điều gì ở hoa hồng?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Công dụng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Hoa hồng thường được dùng để làm gì?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Bảo vệ hoa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Chúng ta cần làm gì để bảo vệ hoa?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2791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Các Bộ Phận Của Hoa Hồng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Cánh hoa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Thu hút côn trùng.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Lá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578310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Quang hợp.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Thân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578310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Nâng đỡ.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Rễ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57831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Hút nước và chất dinh dưỡng.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5202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Vì Sao Hoa Hồng Lại Có Gai?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29493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3018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Tự vệ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23018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Chống động vật ăn cỏ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13799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Leo trèo?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137993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Hoa hồng leo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B4CCE3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86025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19315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Ý nghĩa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19315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Tình yêu và vẻ đẹp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0127"/>
            <a:ext cx="63079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Củng Cố Và Hoạt Động!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9068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</p:sp>
      <p:sp>
        <p:nvSpPr>
          <p:cNvPr id="5" name="Text 2"/>
          <p:cNvSpPr/>
          <p:nvPr/>
        </p:nvSpPr>
        <p:spPr>
          <a:xfrm>
            <a:off x="67903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Hát vang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Hát lại bài "Hoa bé ngoan".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99203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</p:sp>
      <p:sp>
        <p:nvSpPr>
          <p:cNvPr id="8" name="Text 5"/>
          <p:cNvSpPr/>
          <p:nvPr/>
        </p:nvSpPr>
        <p:spPr>
          <a:xfrm>
            <a:off x="71305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Nhanh mắt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Chơi trò "Ai nhanh nhất" (tìm hình hoa hồng).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179338"/>
            <a:ext cx="170021" cy="853321"/>
          </a:xfrm>
          <a:prstGeom prst="roundRect">
            <a:avLst>
              <a:gd name="adj" fmla="val 120071"/>
            </a:avLst>
          </a:prstGeom>
          <a:solidFill>
            <a:srgbClr val="CEE6FD"/>
          </a:solidFill>
          <a:ln/>
        </p:spPr>
      </p:sp>
      <p:sp>
        <p:nvSpPr>
          <p:cNvPr id="11" name="Text 8"/>
          <p:cNvSpPr/>
          <p:nvPr/>
        </p:nvSpPr>
        <p:spPr>
          <a:xfrm>
            <a:off x="74708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Kết thúc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Nhận xét và động viên trẻ.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375</Words>
  <Application>Microsoft Office PowerPoint</Application>
  <PresentationFormat>Custom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Instrument Sans Medium</vt:lpstr>
      <vt:lpstr>Calibri</vt:lpstr>
      <vt:lpstr>Instrument Sans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2025-04-12T15:47:41Z</dcterms:created>
  <dcterms:modified xsi:type="dcterms:W3CDTF">2025-04-12T15:55:07Z</dcterms:modified>
</cp:coreProperties>
</file>