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8" r:id="rId13"/>
    <p:sldId id="266" r:id="rId14"/>
    <p:sldId id="269" r:id="rId15"/>
    <p:sldId id="270" r:id="rId16"/>
    <p:sldId id="271" r:id="rId17"/>
  </p:sldIdLst>
  <p:sldSz cx="12192000" cy="6858000"/>
  <p:notesSz cx="6858000" cy="9144000"/>
  <p:custDataLst>
    <p:tags r:id="rId1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27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48398-8846-404A-B5BA-51FE0E3599F9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7E25A-E3CD-4D72-8155-BD58C1B9E6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2166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48398-8846-404A-B5BA-51FE0E3599F9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7E25A-E3CD-4D72-8155-BD58C1B9E6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9724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48398-8846-404A-B5BA-51FE0E3599F9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7E25A-E3CD-4D72-8155-BD58C1B9E6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7227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48398-8846-404A-B5BA-51FE0E3599F9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7E25A-E3CD-4D72-8155-BD58C1B9E6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914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48398-8846-404A-B5BA-51FE0E3599F9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7E25A-E3CD-4D72-8155-BD58C1B9E6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485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48398-8846-404A-B5BA-51FE0E3599F9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7E25A-E3CD-4D72-8155-BD58C1B9E6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6600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48398-8846-404A-B5BA-51FE0E3599F9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7E25A-E3CD-4D72-8155-BD58C1B9E6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4969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48398-8846-404A-B5BA-51FE0E3599F9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7E25A-E3CD-4D72-8155-BD58C1B9E6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349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48398-8846-404A-B5BA-51FE0E3599F9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7E25A-E3CD-4D72-8155-BD58C1B9E6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3457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48398-8846-404A-B5BA-51FE0E3599F9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7E25A-E3CD-4D72-8155-BD58C1B9E6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053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48398-8846-404A-B5BA-51FE0E3599F9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7E25A-E3CD-4D72-8155-BD58C1B9E6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2000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48398-8846-404A-B5BA-51FE0E3599F9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7E25A-E3CD-4D72-8155-BD58C1B9E6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7358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48398-8846-404A-B5BA-51FE0E3599F9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7E25A-E3CD-4D72-8155-BD58C1B9E6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4834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948398-8846-404A-B5BA-51FE0E3599F9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67E25A-E3CD-4D72-8155-BD58C1B9E6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182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60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2.wma"/><Relationship Id="rId1" Type="http://schemas.microsoft.com/office/2007/relationships/media" Target="../media/media12.wma"/><Relationship Id="rId6" Type="http://schemas.openxmlformats.org/officeDocument/2006/relationships/image" Target="../media/image2.pn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wma"/><Relationship Id="rId1" Type="http://schemas.microsoft.com/office/2007/relationships/media" Target="../media/media13.wma"/><Relationship Id="rId6" Type="http://schemas.openxmlformats.org/officeDocument/2006/relationships/image" Target="../media/image2.pn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8.png"/><Relationship Id="rId2" Type="http://schemas.openxmlformats.org/officeDocument/2006/relationships/audio" Target="../media/media14.wma"/><Relationship Id="rId1" Type="http://schemas.microsoft.com/office/2007/relationships/media" Target="../media/media14.wma"/><Relationship Id="rId6" Type="http://schemas.openxmlformats.org/officeDocument/2006/relationships/image" Target="../media/image7.png"/><Relationship Id="rId5" Type="http://schemas.openxmlformats.org/officeDocument/2006/relationships/image" Target="../media/image5.jpg"/><Relationship Id="rId4" Type="http://schemas.openxmlformats.org/officeDocument/2006/relationships/image" Target="../media/image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jpeg"/><Relationship Id="rId2" Type="http://schemas.openxmlformats.org/officeDocument/2006/relationships/audio" Target="../media/media15.wma"/><Relationship Id="rId1" Type="http://schemas.microsoft.com/office/2007/relationships/media" Target="../media/media15.wma"/><Relationship Id="rId6" Type="http://schemas.openxmlformats.org/officeDocument/2006/relationships/image" Target="../media/image11.pn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6.wma"/><Relationship Id="rId1" Type="http://schemas.microsoft.com/office/2007/relationships/media" Target="../media/media16.wma"/><Relationship Id="rId5" Type="http://schemas.openxmlformats.org/officeDocument/2006/relationships/image" Target="../media/image2.png"/><Relationship Id="rId4" Type="http://schemas.openxmlformats.org/officeDocument/2006/relationships/image" Target="../media/image1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7.wma"/><Relationship Id="rId1" Type="http://schemas.microsoft.com/office/2007/relationships/media" Target="../media/media17.wma"/><Relationship Id="rId5" Type="http://schemas.openxmlformats.org/officeDocument/2006/relationships/image" Target="../media/image2.png"/><Relationship Id="rId4" Type="http://schemas.openxmlformats.org/officeDocument/2006/relationships/image" Target="../media/image1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5.wma"/><Relationship Id="rId7" Type="http://schemas.openxmlformats.org/officeDocument/2006/relationships/image" Target="../media/image2.png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6" Type="http://schemas.openxmlformats.org/officeDocument/2006/relationships/image" Target="../media/image5.jp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5.wma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5" Type="http://schemas.openxmlformats.org/officeDocument/2006/relationships/image" Target="../media/image2.png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5" Type="http://schemas.openxmlformats.org/officeDocument/2006/relationships/image" Target="../media/image2.png"/><Relationship Id="rId4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9.wma"/><Relationship Id="rId7" Type="http://schemas.openxmlformats.org/officeDocument/2006/relationships/image" Target="../media/image2.png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6" Type="http://schemas.openxmlformats.org/officeDocument/2006/relationships/image" Target="../media/image6.jp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9.wma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5" Type="http://schemas.openxmlformats.org/officeDocument/2006/relationships/image" Target="../media/image2.png"/><Relationship Id="rId4" Type="http://schemas.openxmlformats.org/officeDocument/2006/relationships/image" Target="../media/image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5" Type="http://schemas.openxmlformats.org/officeDocument/2006/relationships/image" Target="../media/image2.png"/><Relationship Id="rId4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09362" y="68580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/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MẦM NON HOA ANH ĐÀO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192063" y="3556594"/>
            <a:ext cx="373852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altLang="en-US" sz="2000" b="1" dirty="0" smtClean="0">
                <a:latin typeface="+mj-lt"/>
              </a:rPr>
              <a:t>Đề tài: </a:t>
            </a:r>
            <a:r>
              <a:rPr lang="en-US" altLang="en-US" sz="2000" b="1" dirty="0" smtClean="0">
                <a:latin typeface="+mj-lt"/>
              </a:rPr>
              <a:t>KHÁM PHÁ XE ĐẠP, XE MÁY</a:t>
            </a:r>
            <a:endParaRPr lang="vi-VN" altLang="en-US" sz="2000" b="1" dirty="0">
              <a:latin typeface="+mj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240364" y="4456972"/>
            <a:ext cx="3670478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Lứa</a:t>
            </a:r>
            <a:r>
              <a:rPr lang="en-US" alt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tuổi</a:t>
            </a:r>
            <a:r>
              <a:rPr lang="vi-VN" alt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alt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</a:t>
            </a:r>
            <a:r>
              <a:rPr lang="en-US" alt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ẫu</a:t>
            </a:r>
            <a:r>
              <a:rPr lang="en-US" alt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giáo</a:t>
            </a:r>
            <a:r>
              <a:rPr lang="en-US" alt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bé</a:t>
            </a:r>
            <a:endParaRPr lang="vi-VN" altLang="en-US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219822" y="2274704"/>
            <a:ext cx="56750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altLang="en-US" sz="2400" b="1" dirty="0" smtClean="0">
                <a:solidFill>
                  <a:srgbClr val="FF0000"/>
                </a:solidFill>
                <a:latin typeface="+mj-lt"/>
              </a:rPr>
              <a:t>LĨNH VỰC PHÁT TRIỂN NHẬN THỨC</a:t>
            </a:r>
            <a:endParaRPr lang="vi-VN" altLang="en-US" sz="24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675031" y="6156101"/>
            <a:ext cx="3026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2024 - 2025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đã cắt nhạ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05814" y="0"/>
            <a:ext cx="609600" cy="609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956" y="1332131"/>
            <a:ext cx="945371" cy="925797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227343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7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8" grpId="0"/>
      <p:bldP spid="12" grpId="0"/>
      <p:bldP spid="14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60642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9499" y="1185999"/>
            <a:ext cx="5418153" cy="508715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867777" y="410982"/>
            <a:ext cx="154208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/>
              <a:t>XE ĐẠP</a:t>
            </a:r>
            <a:endParaRPr lang="en-US" sz="3600" dirty="0"/>
          </a:p>
        </p:txBody>
      </p:sp>
      <p:sp>
        <p:nvSpPr>
          <p:cNvPr id="7" name="Rectangle 6"/>
          <p:cNvSpPr/>
          <p:nvPr/>
        </p:nvSpPr>
        <p:spPr>
          <a:xfrm>
            <a:off x="8300824" y="427081"/>
            <a:ext cx="160640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/>
              <a:t>XE MÁY</a:t>
            </a:r>
            <a:endParaRPr lang="en-US" sz="3600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83657" y="1061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456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60642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9801" y="1223493"/>
            <a:ext cx="5418153" cy="5087154"/>
          </a:xfrm>
          <a:prstGeom prst="rect">
            <a:avLst/>
          </a:prstGeom>
        </p:spPr>
      </p:pic>
      <p:sp>
        <p:nvSpPr>
          <p:cNvPr id="6" name="AutoShape 15"/>
          <p:cNvSpPr>
            <a:spLocks noChangeArrowheads="1"/>
          </p:cNvSpPr>
          <p:nvPr/>
        </p:nvSpPr>
        <p:spPr bwMode="auto">
          <a:xfrm>
            <a:off x="756634" y="203916"/>
            <a:ext cx="2819400" cy="581696"/>
          </a:xfrm>
          <a:prstGeom prst="wedgeRoundRectCallout">
            <a:avLst>
              <a:gd name="adj1" fmla="val -8518"/>
              <a:gd name="adj2" fmla="val 332786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PTGT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lang="vi-V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AutoShape 15"/>
          <p:cNvSpPr>
            <a:spLocks noChangeArrowheads="1"/>
          </p:cNvSpPr>
          <p:nvPr/>
        </p:nvSpPr>
        <p:spPr bwMode="auto">
          <a:xfrm>
            <a:off x="9136487" y="113764"/>
            <a:ext cx="2819400" cy="671848"/>
          </a:xfrm>
          <a:prstGeom prst="wedgeRoundRectCallout">
            <a:avLst>
              <a:gd name="adj1" fmla="val -8518"/>
              <a:gd name="adj2" fmla="val 337150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PTGT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lang="vi-V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AutoShape 11"/>
          <p:cNvSpPr>
            <a:spLocks noChangeArrowheads="1"/>
          </p:cNvSpPr>
          <p:nvPr/>
        </p:nvSpPr>
        <p:spPr bwMode="auto">
          <a:xfrm>
            <a:off x="8039735" y="5777247"/>
            <a:ext cx="2909455" cy="1066800"/>
          </a:xfrm>
          <a:prstGeom prst="wedgeRoundRectCallout">
            <a:avLst>
              <a:gd name="adj1" fmla="val -10142"/>
              <a:gd name="adj2" fmla="val -162396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Chở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chở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endParaRPr lang="vi-VN" alt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AutoShape 11"/>
          <p:cNvSpPr>
            <a:spLocks noChangeArrowheads="1"/>
          </p:cNvSpPr>
          <p:nvPr/>
        </p:nvSpPr>
        <p:spPr bwMode="auto">
          <a:xfrm>
            <a:off x="1701183" y="5777246"/>
            <a:ext cx="2909455" cy="1066800"/>
          </a:xfrm>
          <a:prstGeom prst="wedgeRoundRectCallout">
            <a:avLst>
              <a:gd name="adj1" fmla="val -10142"/>
              <a:gd name="adj2" fmla="val -162396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Chở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chở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endParaRPr lang="vi-VN" alt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106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2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6" grpId="0" animBg="1"/>
      <p:bldP spid="8" grpId="0" animBg="1"/>
      <p:bldP spid="9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559" y="1403798"/>
            <a:ext cx="5418153" cy="50871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60642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39425" y="360608"/>
            <a:ext cx="22666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KHÁC NHAU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3061" y="1083645"/>
            <a:ext cx="2540374" cy="990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60643" y="2074245"/>
            <a:ext cx="2743200" cy="1188823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304800" y="-7393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20832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4717" y="1481071"/>
            <a:ext cx="5418153" cy="50871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60642" cy="6858000"/>
          </a:xfrm>
          <a:prstGeom prst="rect">
            <a:avLst/>
          </a:prstGeom>
        </p:spPr>
      </p:pic>
      <p:sp>
        <p:nvSpPr>
          <p:cNvPr id="7" name="AutoShape 15"/>
          <p:cNvSpPr>
            <a:spLocks noChangeArrowheads="1"/>
          </p:cNvSpPr>
          <p:nvPr/>
        </p:nvSpPr>
        <p:spPr bwMode="auto">
          <a:xfrm>
            <a:off x="423930" y="181377"/>
            <a:ext cx="2615484" cy="1049482"/>
          </a:xfrm>
          <a:prstGeom prst="wedgeRoundRectCallout">
            <a:avLst>
              <a:gd name="adj1" fmla="val 17570"/>
              <a:gd name="adj2" fmla="val 175222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Đạp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vi-VN" alt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AutoShape 15"/>
          <p:cNvSpPr>
            <a:spLocks noChangeArrowheads="1"/>
          </p:cNvSpPr>
          <p:nvPr/>
        </p:nvSpPr>
        <p:spPr bwMode="auto">
          <a:xfrm>
            <a:off x="9027017" y="1134414"/>
            <a:ext cx="2819400" cy="1049482"/>
          </a:xfrm>
          <a:prstGeom prst="wedgeRoundRectCallout">
            <a:avLst>
              <a:gd name="adj1" fmla="val -39124"/>
              <a:gd name="adj2" fmla="val 155587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endParaRPr lang="vi-VN" alt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9432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863122" y="256436"/>
            <a:ext cx="19688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 RỘNG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070" y="779656"/>
            <a:ext cx="6138930" cy="30067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31" y="779656"/>
            <a:ext cx="5589431" cy="30067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53071" y="4153100"/>
            <a:ext cx="6138930" cy="2595429"/>
          </a:xfrm>
          <a:prstGeom prst="rect">
            <a:avLst/>
          </a:prstGeom>
        </p:spPr>
      </p:pic>
      <p:pic>
        <p:nvPicPr>
          <p:cNvPr id="10" name="Content Placeholder 7" descr="IMG_5691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0" y="3888714"/>
            <a:ext cx="5817704" cy="312420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801747" y="1582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039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" presetClass="entr" presetSubtype="16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3" presetClass="entr" presetSubtype="16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14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16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322264" y="2007962"/>
            <a:ext cx="253146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601047" y="3102666"/>
            <a:ext cx="416633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 XEM AI NHANH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99931" y="-304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1440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714777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62873" y="2574633"/>
            <a:ext cx="999504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hangingPunct="0"/>
            <a:r>
              <a:rPr lang="en-US" sz="5400" b="1" dirty="0" err="1" smtClean="0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Chúc</a:t>
            </a:r>
            <a:r>
              <a:rPr lang="en-US" sz="5400" b="1" dirty="0" smtClean="0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5400" b="1" dirty="0" smtClean="0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bé</a:t>
            </a:r>
            <a:r>
              <a:rPr lang="en-US" sz="5400" b="1" dirty="0" smtClean="0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chăm</a:t>
            </a:r>
            <a:r>
              <a:rPr lang="en-US" sz="5400" b="1" dirty="0" smtClean="0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ngoan</a:t>
            </a:r>
            <a:r>
              <a:rPr lang="en-US" sz="5400" b="1" dirty="0" smtClean="0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5400" b="1" dirty="0" smtClean="0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giỏi</a:t>
            </a:r>
            <a:endParaRPr lang="en-US" sz="5400" b="1" dirty="0">
              <a:ln w="19050" cap="flat" cmpd="sng">
                <a:solidFill>
                  <a:srgbClr val="FF00FF"/>
                </a:solidFill>
                <a:prstDash val="solid"/>
                <a:headEnd type="none" w="med" len="med"/>
                <a:tailEnd type="none" w="med" len="med"/>
              </a:ln>
              <a:solidFill>
                <a:srgbClr val="FFFF00"/>
              </a:solidFill>
              <a:effectLst>
                <a:outerShdw dist="35921" dir="2699999" algn="ctr" rotWithShape="0">
                  <a:srgbClr val="990000"/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47151" y="-11860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3959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1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2880"/>
            <a:ext cx="12192000" cy="704088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156417" y="604165"/>
            <a:ext cx="28306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MỤC ĐÍCH - YÊU CẦU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17689" y="1689159"/>
            <a:ext cx="81190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-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017689" y="2804931"/>
            <a:ext cx="499706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-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07177" y="3920703"/>
            <a:ext cx="64530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-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074118" y="4851809"/>
            <a:ext cx="16273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CHUẨN BỊ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35C44D3-85C8-49A4-9705-613B1BEEAA90}"/>
              </a:ext>
            </a:extLst>
          </p:cNvPr>
          <p:cNvSpPr txBox="1"/>
          <p:nvPr/>
        </p:nvSpPr>
        <p:spPr>
          <a:xfrm>
            <a:off x="1654876" y="5684216"/>
            <a:ext cx="27978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09600" y="-1828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367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0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25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" presetClass="entr" presetSubtype="10" fill="hold" nodeType="withEffect">
                                  <p:stCondLst>
                                    <p:cond delay="27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0" presetClass="entr" presetSubtype="0" fill="hold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36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4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44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ÁC ĐƯA THƯ VUI TÍNH (Hình minh họa theo lời bài hát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992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18986"/>
          </a:xfrm>
          <a:prstGeom prst="rect">
            <a:avLst/>
          </a:prstGeom>
        </p:spPr>
      </p:pic>
      <p:sp>
        <p:nvSpPr>
          <p:cNvPr id="7" name="AutoShape 15"/>
          <p:cNvSpPr>
            <a:spLocks noChangeArrowheads="1"/>
          </p:cNvSpPr>
          <p:nvPr/>
        </p:nvSpPr>
        <p:spPr bwMode="auto">
          <a:xfrm>
            <a:off x="9000125" y="196403"/>
            <a:ext cx="2061754" cy="762000"/>
          </a:xfrm>
          <a:prstGeom prst="wedgeRoundRectCallout">
            <a:avLst>
              <a:gd name="adj1" fmla="val -71556"/>
              <a:gd name="adj2" fmla="val 122454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endParaRPr lang="vi-VN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AutoShape 11"/>
          <p:cNvSpPr>
            <a:spLocks noChangeArrowheads="1"/>
          </p:cNvSpPr>
          <p:nvPr/>
        </p:nvSpPr>
        <p:spPr bwMode="auto">
          <a:xfrm>
            <a:off x="0" y="1098928"/>
            <a:ext cx="1996440" cy="971282"/>
          </a:xfrm>
          <a:prstGeom prst="wedgeRoundRectCallout">
            <a:avLst>
              <a:gd name="adj1" fmla="val 109375"/>
              <a:gd name="adj2" fmla="val 70602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endParaRPr lang="vi-VN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09600" y="164206"/>
            <a:ext cx="609600" cy="609600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09600" y="10989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68174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16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803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18986"/>
          </a:xfrm>
          <a:prstGeom prst="rect">
            <a:avLst/>
          </a:prstGeom>
        </p:spPr>
      </p:pic>
      <p:sp>
        <p:nvSpPr>
          <p:cNvPr id="6" name="AutoShape 15"/>
          <p:cNvSpPr>
            <a:spLocks noChangeArrowheads="1"/>
          </p:cNvSpPr>
          <p:nvPr/>
        </p:nvSpPr>
        <p:spPr bwMode="auto">
          <a:xfrm>
            <a:off x="9264625" y="268288"/>
            <a:ext cx="2362200" cy="762000"/>
          </a:xfrm>
          <a:prstGeom prst="wedgeRoundRectCallout">
            <a:avLst>
              <a:gd name="adj1" fmla="val -71556"/>
              <a:gd name="adj2" fmla="val 122454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lái</a:t>
            </a:r>
            <a:endParaRPr lang="vi-VN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AutoShape 15"/>
          <p:cNvSpPr>
            <a:spLocks noChangeArrowheads="1"/>
          </p:cNvSpPr>
          <p:nvPr/>
        </p:nvSpPr>
        <p:spPr bwMode="auto">
          <a:xfrm>
            <a:off x="4167925" y="1122363"/>
            <a:ext cx="2362200" cy="762000"/>
          </a:xfrm>
          <a:prstGeom prst="wedgeRoundRectCallout">
            <a:avLst>
              <a:gd name="adj1" fmla="val -71556"/>
              <a:gd name="adj2" fmla="val 122454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endParaRPr lang="vi-VN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AutoShape 15"/>
          <p:cNvSpPr>
            <a:spLocks noChangeArrowheads="1"/>
          </p:cNvSpPr>
          <p:nvPr/>
        </p:nvSpPr>
        <p:spPr bwMode="auto">
          <a:xfrm flipH="1">
            <a:off x="6680916" y="3870326"/>
            <a:ext cx="2076718" cy="762000"/>
          </a:xfrm>
          <a:prstGeom prst="wedgeRoundRectCallout">
            <a:avLst>
              <a:gd name="adj1" fmla="val -71556"/>
              <a:gd name="adj2" fmla="val 122454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endParaRPr lang="vi-VN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AutoShape 11"/>
          <p:cNvSpPr>
            <a:spLocks noChangeArrowheads="1"/>
          </p:cNvSpPr>
          <p:nvPr/>
        </p:nvSpPr>
        <p:spPr bwMode="auto">
          <a:xfrm>
            <a:off x="2400300" y="4251326"/>
            <a:ext cx="2514600" cy="750028"/>
          </a:xfrm>
          <a:prstGeom prst="wedgeRoundRectCallout">
            <a:avLst>
              <a:gd name="adj1" fmla="val 109375"/>
              <a:gd name="adj2" fmla="val 70602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endParaRPr lang="vi-VN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09600" y="-1722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148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0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48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 animBg="1"/>
      <p:bldP spid="8" grpId="0" animBg="1"/>
      <p:bldP spid="9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1898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072300" y="462498"/>
            <a:ext cx="157806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600" b="1" dirty="0" smtClean="0"/>
              <a:t>XE ĐẠP</a:t>
            </a:r>
            <a:endParaRPr lang="vi-VN" altLang="en-US" sz="3600" b="1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09600" y="-1565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730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5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530" y="1481071"/>
            <a:ext cx="7521262" cy="5087154"/>
          </a:xfrm>
          <a:prstGeom prst="rect">
            <a:avLst/>
          </a:prstGeom>
        </p:spPr>
      </p:pic>
      <p:sp>
        <p:nvSpPr>
          <p:cNvPr id="3" name="AutoShape 15"/>
          <p:cNvSpPr>
            <a:spLocks noChangeArrowheads="1"/>
          </p:cNvSpPr>
          <p:nvPr/>
        </p:nvSpPr>
        <p:spPr bwMode="auto">
          <a:xfrm>
            <a:off x="6632620" y="1587321"/>
            <a:ext cx="2897746" cy="762000"/>
          </a:xfrm>
          <a:prstGeom prst="wedgeRoundRectCallout">
            <a:avLst>
              <a:gd name="adj1" fmla="val -71556"/>
              <a:gd name="adj2" fmla="val 122454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endParaRPr lang="vi-VN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utoShape 11"/>
          <p:cNvSpPr>
            <a:spLocks noChangeArrowheads="1"/>
          </p:cNvSpPr>
          <p:nvPr/>
        </p:nvSpPr>
        <p:spPr bwMode="auto">
          <a:xfrm>
            <a:off x="108397" y="1892121"/>
            <a:ext cx="2514600" cy="914400"/>
          </a:xfrm>
          <a:prstGeom prst="wedgeRoundRectCallout">
            <a:avLst>
              <a:gd name="adj1" fmla="val 109375"/>
              <a:gd name="adj2" fmla="val 70602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vi-VN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96403" y="-805045"/>
            <a:ext cx="609600" cy="609600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60229" y="4242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8719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10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19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704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grpId="0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animBg="1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957" y="1481071"/>
            <a:ext cx="7521262" cy="5087154"/>
          </a:xfrm>
          <a:prstGeom prst="rect">
            <a:avLst/>
          </a:prstGeom>
        </p:spPr>
      </p:pic>
      <p:sp>
        <p:nvSpPr>
          <p:cNvPr id="5" name="AutoShape 15"/>
          <p:cNvSpPr>
            <a:spLocks noChangeArrowheads="1"/>
          </p:cNvSpPr>
          <p:nvPr/>
        </p:nvSpPr>
        <p:spPr bwMode="auto">
          <a:xfrm>
            <a:off x="4592488" y="206062"/>
            <a:ext cx="2362200" cy="762000"/>
          </a:xfrm>
          <a:prstGeom prst="wedgeRoundRectCallout">
            <a:avLst>
              <a:gd name="adj1" fmla="val -71556"/>
              <a:gd name="adj2" fmla="val 122454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Gương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endParaRPr lang="vi-VN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utoShape 11"/>
          <p:cNvSpPr>
            <a:spLocks noChangeArrowheads="1"/>
          </p:cNvSpPr>
          <p:nvPr/>
        </p:nvSpPr>
        <p:spPr bwMode="auto">
          <a:xfrm>
            <a:off x="971475" y="1360868"/>
            <a:ext cx="1981200" cy="750028"/>
          </a:xfrm>
          <a:prstGeom prst="wedgeRoundRectCallout">
            <a:avLst>
              <a:gd name="adj1" fmla="val 216634"/>
              <a:gd name="adj2" fmla="val 96359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lái</a:t>
            </a:r>
            <a:endParaRPr lang="vi-VN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AutoShape 15"/>
          <p:cNvSpPr>
            <a:spLocks noChangeArrowheads="1"/>
          </p:cNvSpPr>
          <p:nvPr/>
        </p:nvSpPr>
        <p:spPr bwMode="auto">
          <a:xfrm>
            <a:off x="6568225" y="1481071"/>
            <a:ext cx="2781837" cy="762000"/>
          </a:xfrm>
          <a:prstGeom prst="wedgeRoundRectCallout">
            <a:avLst>
              <a:gd name="adj1" fmla="val -41309"/>
              <a:gd name="adj2" fmla="val 174848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alt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endParaRPr lang="vi-VN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AutoShape 11"/>
          <p:cNvSpPr>
            <a:spLocks noChangeArrowheads="1"/>
          </p:cNvSpPr>
          <p:nvPr/>
        </p:nvSpPr>
        <p:spPr bwMode="auto">
          <a:xfrm>
            <a:off x="0" y="5615189"/>
            <a:ext cx="2119745" cy="750028"/>
          </a:xfrm>
          <a:prstGeom prst="wedgeRoundRectCallout">
            <a:avLst>
              <a:gd name="adj1" fmla="val 98439"/>
              <a:gd name="adj2" fmla="val -56465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endParaRPr lang="vi-VN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09600" y="2060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018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5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11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1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47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8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957" y="1481071"/>
            <a:ext cx="7521262" cy="508715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576551" y="373487"/>
            <a:ext cx="17257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/>
              <a:t>Xe</a:t>
            </a:r>
            <a:r>
              <a:rPr lang="en-US" sz="3600" dirty="0" smtClean="0"/>
              <a:t> </a:t>
            </a:r>
            <a:r>
              <a:rPr lang="en-US" sz="3600" dirty="0" err="1" smtClean="0"/>
              <a:t>máy</a:t>
            </a:r>
            <a:endParaRPr lang="en-US" sz="3600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304800" y="-4261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472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5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10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66964373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292</TotalTime>
  <Words>182</Words>
  <Application>Microsoft Office PowerPoint</Application>
  <PresentationFormat>Widescreen</PresentationFormat>
  <Paragraphs>39</Paragraphs>
  <Slides>16</Slides>
  <Notes>0</Notes>
  <HiddenSlides>0</HiddenSlides>
  <MMClips>17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Techsi.vn</cp:lastModifiedBy>
  <cp:revision>33</cp:revision>
  <dcterms:created xsi:type="dcterms:W3CDTF">2022-03-05T10:36:52Z</dcterms:created>
  <dcterms:modified xsi:type="dcterms:W3CDTF">2025-04-15T06:46:54Z</dcterms:modified>
</cp:coreProperties>
</file>