
<file path=[Content_Types].xml><?xml version="1.0" encoding="utf-8"?>
<Types xmlns="http://schemas.openxmlformats.org/package/2006/content-types">
  <Default Extension="jpeg" ContentType="image/jpeg"/>
  <Default Extension="JPG" ContentType="image/jpeg"/>
  <Default Extension="m4a" ContentType="audio/mp4"/>
  <Default Extension="MOV" ContentType="video/quicktime"/>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sldIdLst>
    <p:sldId id="257" r:id="rId2"/>
    <p:sldId id="273" r:id="rId3"/>
    <p:sldId id="274" r:id="rId4"/>
    <p:sldId id="258" r:id="rId5"/>
    <p:sldId id="259" r:id="rId6"/>
    <p:sldId id="256" r:id="rId7"/>
    <p:sldId id="260" r:id="rId8"/>
    <p:sldId id="271" r:id="rId9"/>
    <p:sldId id="272" r:id="rId10"/>
    <p:sldId id="275" r:id="rId11"/>
    <p:sldId id="276" r:id="rId12"/>
    <p:sldId id="277" r:id="rId13"/>
  </p:sldIdLst>
  <p:sldSz cx="12192000" cy="6858000"/>
  <p:notesSz cx="6858000" cy="9144000"/>
  <p:defaultTex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1" clrIdx="0">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672"/>
    <p:restoredTop sz="82170"/>
  </p:normalViewPr>
  <p:slideViewPr>
    <p:cSldViewPr snapToGrid="0" snapToObjects="1">
      <p:cViewPr varScale="1">
        <p:scale>
          <a:sx n="88" d="100"/>
          <a:sy n="88" d="100"/>
        </p:scale>
        <p:origin x="464" y="176"/>
      </p:cViewPr>
      <p:guideLst/>
    </p:cSldViewPr>
  </p:slideViewPr>
  <p:notesTextViewPr>
    <p:cViewPr>
      <p:scale>
        <a:sx n="1" d="1"/>
        <a:sy n="1" d="1"/>
      </p:scale>
      <p:origin x="0" y="0"/>
    </p:cViewPr>
  </p:notesTextViewPr>
  <p:notesViewPr>
    <p:cSldViewPr snapToGrid="0" snapToObjects="1">
      <p:cViewPr varScale="1">
        <p:scale>
          <a:sx n="86" d="100"/>
          <a:sy n="86" d="100"/>
        </p:scale>
        <p:origin x="2720" y="2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03-13T00:01:18.289" idx="1">
    <p:pos x="10" y="10"/>
    <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F1A26D-F746-E54B-BCD3-FEBA25AA76F9}" type="datetimeFigureOut">
              <a:rPr lang="en-VN" smtClean="0"/>
              <a:t>4/5/23</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4C5CAF-10CC-334F-8A54-8E894F7CEA6A}" type="slidenum">
              <a:rPr lang="en-VN" smtClean="0"/>
              <a:t>‹#›</a:t>
            </a:fld>
            <a:endParaRPr lang="en-VN"/>
          </a:p>
        </p:txBody>
      </p:sp>
    </p:spTree>
    <p:extLst>
      <p:ext uri="{BB962C8B-B14F-4D97-AF65-F5344CB8AC3E}">
        <p14:creationId xmlns:p14="http://schemas.microsoft.com/office/powerpoint/2010/main" val="10789302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C04C5CAF-10CC-334F-8A54-8E894F7CEA6A}" type="slidenum">
              <a:rPr lang="en-VN" smtClean="0"/>
              <a:t>2</a:t>
            </a:fld>
            <a:endParaRPr lang="en-VN"/>
          </a:p>
        </p:txBody>
      </p:sp>
    </p:spTree>
    <p:extLst>
      <p:ext uri="{BB962C8B-B14F-4D97-AF65-F5344CB8AC3E}">
        <p14:creationId xmlns:p14="http://schemas.microsoft.com/office/powerpoint/2010/main" val="791900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a:t>
            </a:r>
            <a:r>
              <a:rPr lang="en-VN" dirty="0"/>
              <a:t>ể đo được chiếc tủ cô cần chuẩn bị những đồ dùng sau, đầu tiên là cô cần chiếc tủ để đo, tiếp theo cô sử dungj 1 chiếc thước kẻ để đo chiếc tủ, ngoài ra cô cần 1 chiếdc bút hoặc các con có thể dùng phấn</a:t>
            </a:r>
          </a:p>
        </p:txBody>
      </p:sp>
      <p:sp>
        <p:nvSpPr>
          <p:cNvPr id="4" name="Slide Number Placeholder 3"/>
          <p:cNvSpPr>
            <a:spLocks noGrp="1"/>
          </p:cNvSpPr>
          <p:nvPr>
            <p:ph type="sldNum" sz="quarter" idx="5"/>
          </p:nvPr>
        </p:nvSpPr>
        <p:spPr/>
        <p:txBody>
          <a:bodyPr/>
          <a:lstStyle/>
          <a:p>
            <a:fld id="{C04C5CAF-10CC-334F-8A54-8E894F7CEA6A}" type="slidenum">
              <a:rPr lang="en-VN" smtClean="0"/>
              <a:t>5</a:t>
            </a:fld>
            <a:endParaRPr lang="en-VN"/>
          </a:p>
        </p:txBody>
      </p:sp>
    </p:spTree>
    <p:extLst>
      <p:ext uri="{BB962C8B-B14F-4D97-AF65-F5344CB8AC3E}">
        <p14:creationId xmlns:p14="http://schemas.microsoft.com/office/powerpoint/2010/main" val="658894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t>
            </a:r>
            <a:r>
              <a:rPr lang="en-VN" dirty="0"/>
              <a:t>ây giờ cô sẽ dùng thước kẻ để đo chiếc tủ này nhé. </a:t>
            </a:r>
            <a:r>
              <a:rPr lang="en-US" dirty="0"/>
              <a:t>C</a:t>
            </a:r>
            <a:r>
              <a:rPr lang="en-VN" dirty="0"/>
              <a:t>ác con nên nhớ phải đo từ trái sang phải. </a:t>
            </a:r>
            <a:r>
              <a:rPr lang="en-US" dirty="0" err="1"/>
              <a:t>Đ</a:t>
            </a:r>
            <a:r>
              <a:rPr lang="en-VN" dirty="0"/>
              <a:t>ầu tiên cô đặt 1 đầu của thước kẻ trùng với 1 đầu của chiếc tủ sao cho cạnh của thước sát với cạnh của chiêucs tủ, cô dùng bút gạch sát vào đầu kia của thước lên trên chiếc tủ, sau đó cô nhấc thước lên và đătj tiếp lên trên chiếc tủ sao cho 1 đầu của thước trùng lên vạch đã đánh dấu, sau đó cô đánh dấu tiếp đầu kia của thước lên chiếc tủ, cô tiếp tục tương tự làm đến hết chiều dài chiếc tủ. </a:t>
            </a:r>
            <a:r>
              <a:rPr lang="en-US" dirty="0" err="1"/>
              <a:t>Đ</a:t>
            </a:r>
            <a:r>
              <a:rPr lang="en-VN" dirty="0"/>
              <a:t>ến lần đo cuối cùng là đã ra đến đầu của chiếc tủ, nên các con k cần đánh dấu nữa nhé. </a:t>
            </a:r>
            <a:r>
              <a:rPr lang="en-US" dirty="0"/>
              <a:t>N</a:t>
            </a:r>
            <a:r>
              <a:rPr lang="en-VN" dirty="0"/>
              <a:t>ào các con hãy cùng cô đếm lại số lần thước đo nào, 12345 vậy là độ dài của chiếc tủ bằng 5 lần đo của chiếc thước kẻ đấy các con ạ, cô dùng thẻ số 5 để thể hioeenj kết quả đo</a:t>
            </a:r>
          </a:p>
        </p:txBody>
      </p:sp>
      <p:sp>
        <p:nvSpPr>
          <p:cNvPr id="4" name="Slide Number Placeholder 3"/>
          <p:cNvSpPr>
            <a:spLocks noGrp="1"/>
          </p:cNvSpPr>
          <p:nvPr>
            <p:ph type="sldNum" sz="quarter" idx="5"/>
          </p:nvPr>
        </p:nvSpPr>
        <p:spPr/>
        <p:txBody>
          <a:bodyPr/>
          <a:lstStyle/>
          <a:p>
            <a:fld id="{C04C5CAF-10CC-334F-8A54-8E894F7CEA6A}" type="slidenum">
              <a:rPr lang="en-VN" smtClean="0"/>
              <a:t>6</a:t>
            </a:fld>
            <a:endParaRPr lang="en-VN"/>
          </a:p>
        </p:txBody>
      </p:sp>
    </p:spTree>
    <p:extLst>
      <p:ext uri="{BB962C8B-B14F-4D97-AF65-F5344CB8AC3E}">
        <p14:creationId xmlns:p14="http://schemas.microsoft.com/office/powerpoint/2010/main" val="28879070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C04C5CAF-10CC-334F-8A54-8E894F7CEA6A}" type="slidenum">
              <a:rPr lang="en-VN" smtClean="0"/>
              <a:t>8</a:t>
            </a:fld>
            <a:endParaRPr lang="en-VN"/>
          </a:p>
        </p:txBody>
      </p:sp>
    </p:spTree>
    <p:extLst>
      <p:ext uri="{BB962C8B-B14F-4D97-AF65-F5344CB8AC3E}">
        <p14:creationId xmlns:p14="http://schemas.microsoft.com/office/powerpoint/2010/main" val="21580301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C04C5CAF-10CC-334F-8A54-8E894F7CEA6A}" type="slidenum">
              <a:rPr lang="en-VN" smtClean="0"/>
              <a:t>10</a:t>
            </a:fld>
            <a:endParaRPr lang="en-VN"/>
          </a:p>
        </p:txBody>
      </p:sp>
    </p:spTree>
    <p:extLst>
      <p:ext uri="{BB962C8B-B14F-4D97-AF65-F5344CB8AC3E}">
        <p14:creationId xmlns:p14="http://schemas.microsoft.com/office/powerpoint/2010/main" val="38442524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C04C5CAF-10CC-334F-8A54-8E894F7CEA6A}" type="slidenum">
              <a:rPr lang="en-VN" smtClean="0"/>
              <a:t>11</a:t>
            </a:fld>
            <a:endParaRPr lang="en-VN"/>
          </a:p>
        </p:txBody>
      </p:sp>
    </p:spTree>
    <p:extLst>
      <p:ext uri="{BB962C8B-B14F-4D97-AF65-F5344CB8AC3E}">
        <p14:creationId xmlns:p14="http://schemas.microsoft.com/office/powerpoint/2010/main" val="21718536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63B8-60A2-8C41-A670-F84F3163770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VN"/>
          </a:p>
        </p:txBody>
      </p:sp>
      <p:sp>
        <p:nvSpPr>
          <p:cNvPr id="3" name="Subtitle 2">
            <a:extLst>
              <a:ext uri="{FF2B5EF4-FFF2-40B4-BE49-F238E27FC236}">
                <a16:creationId xmlns:a16="http://schemas.microsoft.com/office/drawing/2014/main" id="{D35D578D-42E4-7E49-96FD-BD0A472DF4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VN"/>
          </a:p>
        </p:txBody>
      </p:sp>
      <p:sp>
        <p:nvSpPr>
          <p:cNvPr id="4" name="Date Placeholder 3">
            <a:extLst>
              <a:ext uri="{FF2B5EF4-FFF2-40B4-BE49-F238E27FC236}">
                <a16:creationId xmlns:a16="http://schemas.microsoft.com/office/drawing/2014/main" id="{1C5757F9-6242-904B-8989-C25227466549}"/>
              </a:ext>
            </a:extLst>
          </p:cNvPr>
          <p:cNvSpPr>
            <a:spLocks noGrp="1"/>
          </p:cNvSpPr>
          <p:nvPr>
            <p:ph type="dt" sz="half" idx="10"/>
          </p:nvPr>
        </p:nvSpPr>
        <p:spPr/>
        <p:txBody>
          <a:bodyPr/>
          <a:lstStyle/>
          <a:p>
            <a:fld id="{5DD7DA0D-C758-2043-BB39-21A6B90BC41A}" type="datetimeFigureOut">
              <a:rPr lang="en-VN" smtClean="0"/>
              <a:t>4/5/23</a:t>
            </a:fld>
            <a:endParaRPr lang="en-VN"/>
          </a:p>
        </p:txBody>
      </p:sp>
      <p:sp>
        <p:nvSpPr>
          <p:cNvPr id="5" name="Footer Placeholder 4">
            <a:extLst>
              <a:ext uri="{FF2B5EF4-FFF2-40B4-BE49-F238E27FC236}">
                <a16:creationId xmlns:a16="http://schemas.microsoft.com/office/drawing/2014/main" id="{9B2F9810-61B9-9A4B-BC82-6FC64FE7B605}"/>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A241F549-4657-1B49-91C7-6FBB44CA2BB0}"/>
              </a:ext>
            </a:extLst>
          </p:cNvPr>
          <p:cNvSpPr>
            <a:spLocks noGrp="1"/>
          </p:cNvSpPr>
          <p:nvPr>
            <p:ph type="sldNum" sz="quarter" idx="12"/>
          </p:nvPr>
        </p:nvSpPr>
        <p:spPr/>
        <p:txBody>
          <a:bodyPr/>
          <a:lstStyle/>
          <a:p>
            <a:fld id="{1B5E949C-892F-C04E-B237-332779CD4951}" type="slidenum">
              <a:rPr lang="en-VN" smtClean="0"/>
              <a:t>‹#›</a:t>
            </a:fld>
            <a:endParaRPr lang="en-VN"/>
          </a:p>
        </p:txBody>
      </p:sp>
    </p:spTree>
    <p:extLst>
      <p:ext uri="{BB962C8B-B14F-4D97-AF65-F5344CB8AC3E}">
        <p14:creationId xmlns:p14="http://schemas.microsoft.com/office/powerpoint/2010/main" val="42580381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B2335-2848-6F41-B5D7-F6C90119D025}"/>
              </a:ext>
            </a:extLst>
          </p:cNvPr>
          <p:cNvSpPr>
            <a:spLocks noGrp="1"/>
          </p:cNvSpPr>
          <p:nvPr>
            <p:ph type="title"/>
          </p:nvPr>
        </p:nvSpPr>
        <p:spPr/>
        <p:txBody>
          <a:bodyPr/>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9BDD9D66-D630-A747-A023-40AEB940EA5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8F0DEF95-811E-AD47-9F38-F9DC696CCB00}"/>
              </a:ext>
            </a:extLst>
          </p:cNvPr>
          <p:cNvSpPr>
            <a:spLocks noGrp="1"/>
          </p:cNvSpPr>
          <p:nvPr>
            <p:ph type="dt" sz="half" idx="10"/>
          </p:nvPr>
        </p:nvSpPr>
        <p:spPr/>
        <p:txBody>
          <a:bodyPr/>
          <a:lstStyle/>
          <a:p>
            <a:fld id="{5DD7DA0D-C758-2043-BB39-21A6B90BC41A}" type="datetimeFigureOut">
              <a:rPr lang="en-VN" smtClean="0"/>
              <a:t>4/5/23</a:t>
            </a:fld>
            <a:endParaRPr lang="en-VN"/>
          </a:p>
        </p:txBody>
      </p:sp>
      <p:sp>
        <p:nvSpPr>
          <p:cNvPr id="5" name="Footer Placeholder 4">
            <a:extLst>
              <a:ext uri="{FF2B5EF4-FFF2-40B4-BE49-F238E27FC236}">
                <a16:creationId xmlns:a16="http://schemas.microsoft.com/office/drawing/2014/main" id="{1E7B37B9-51DF-964F-99A4-801924BFFB9F}"/>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C343C2C3-FE47-9D46-9A12-B6B277C4AEEA}"/>
              </a:ext>
            </a:extLst>
          </p:cNvPr>
          <p:cNvSpPr>
            <a:spLocks noGrp="1"/>
          </p:cNvSpPr>
          <p:nvPr>
            <p:ph type="sldNum" sz="quarter" idx="12"/>
          </p:nvPr>
        </p:nvSpPr>
        <p:spPr/>
        <p:txBody>
          <a:bodyPr/>
          <a:lstStyle/>
          <a:p>
            <a:fld id="{1B5E949C-892F-C04E-B237-332779CD4951}" type="slidenum">
              <a:rPr lang="en-VN" smtClean="0"/>
              <a:t>‹#›</a:t>
            </a:fld>
            <a:endParaRPr lang="en-VN"/>
          </a:p>
        </p:txBody>
      </p:sp>
    </p:spTree>
    <p:extLst>
      <p:ext uri="{BB962C8B-B14F-4D97-AF65-F5344CB8AC3E}">
        <p14:creationId xmlns:p14="http://schemas.microsoft.com/office/powerpoint/2010/main" val="9702357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6EC7FC4-542F-3241-ACD3-8D3C8A3BC90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1BE39925-11E5-5E4B-B6FE-EFD779BFE24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489B58E4-5AD6-0F4F-99C5-622A3FF6EC3D}"/>
              </a:ext>
            </a:extLst>
          </p:cNvPr>
          <p:cNvSpPr>
            <a:spLocks noGrp="1"/>
          </p:cNvSpPr>
          <p:nvPr>
            <p:ph type="dt" sz="half" idx="10"/>
          </p:nvPr>
        </p:nvSpPr>
        <p:spPr/>
        <p:txBody>
          <a:bodyPr/>
          <a:lstStyle/>
          <a:p>
            <a:fld id="{5DD7DA0D-C758-2043-BB39-21A6B90BC41A}" type="datetimeFigureOut">
              <a:rPr lang="en-VN" smtClean="0"/>
              <a:t>4/5/23</a:t>
            </a:fld>
            <a:endParaRPr lang="en-VN"/>
          </a:p>
        </p:txBody>
      </p:sp>
      <p:sp>
        <p:nvSpPr>
          <p:cNvPr id="5" name="Footer Placeholder 4">
            <a:extLst>
              <a:ext uri="{FF2B5EF4-FFF2-40B4-BE49-F238E27FC236}">
                <a16:creationId xmlns:a16="http://schemas.microsoft.com/office/drawing/2014/main" id="{1D134F18-6932-2841-8092-13647C5C6322}"/>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4A56A4D8-C1EC-DE45-A715-A81630080680}"/>
              </a:ext>
            </a:extLst>
          </p:cNvPr>
          <p:cNvSpPr>
            <a:spLocks noGrp="1"/>
          </p:cNvSpPr>
          <p:nvPr>
            <p:ph type="sldNum" sz="quarter" idx="12"/>
          </p:nvPr>
        </p:nvSpPr>
        <p:spPr/>
        <p:txBody>
          <a:bodyPr/>
          <a:lstStyle/>
          <a:p>
            <a:fld id="{1B5E949C-892F-C04E-B237-332779CD4951}" type="slidenum">
              <a:rPr lang="en-VN" smtClean="0"/>
              <a:t>‹#›</a:t>
            </a:fld>
            <a:endParaRPr lang="en-VN"/>
          </a:p>
        </p:txBody>
      </p:sp>
    </p:spTree>
    <p:extLst>
      <p:ext uri="{BB962C8B-B14F-4D97-AF65-F5344CB8AC3E}">
        <p14:creationId xmlns:p14="http://schemas.microsoft.com/office/powerpoint/2010/main" val="35807082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3503B-FE2F-844A-A100-C14BEBCD6C32}"/>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6530344B-2A3A-E742-8981-0A10B24E20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156C4E6B-B480-3B4B-84AB-85193BA64258}"/>
              </a:ext>
            </a:extLst>
          </p:cNvPr>
          <p:cNvSpPr>
            <a:spLocks noGrp="1"/>
          </p:cNvSpPr>
          <p:nvPr>
            <p:ph type="dt" sz="half" idx="10"/>
          </p:nvPr>
        </p:nvSpPr>
        <p:spPr/>
        <p:txBody>
          <a:bodyPr/>
          <a:lstStyle/>
          <a:p>
            <a:fld id="{5DD7DA0D-C758-2043-BB39-21A6B90BC41A}" type="datetimeFigureOut">
              <a:rPr lang="en-VN" smtClean="0"/>
              <a:t>4/5/23</a:t>
            </a:fld>
            <a:endParaRPr lang="en-VN"/>
          </a:p>
        </p:txBody>
      </p:sp>
      <p:sp>
        <p:nvSpPr>
          <p:cNvPr id="5" name="Footer Placeholder 4">
            <a:extLst>
              <a:ext uri="{FF2B5EF4-FFF2-40B4-BE49-F238E27FC236}">
                <a16:creationId xmlns:a16="http://schemas.microsoft.com/office/drawing/2014/main" id="{BB65EB0F-0F6B-4F49-AF23-022E8FBA3AF8}"/>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E109495F-ECE4-8345-9A73-D9277B42D9B3}"/>
              </a:ext>
            </a:extLst>
          </p:cNvPr>
          <p:cNvSpPr>
            <a:spLocks noGrp="1"/>
          </p:cNvSpPr>
          <p:nvPr>
            <p:ph type="sldNum" sz="quarter" idx="12"/>
          </p:nvPr>
        </p:nvSpPr>
        <p:spPr/>
        <p:txBody>
          <a:bodyPr/>
          <a:lstStyle/>
          <a:p>
            <a:fld id="{1B5E949C-892F-C04E-B237-332779CD4951}" type="slidenum">
              <a:rPr lang="en-VN" smtClean="0"/>
              <a:t>‹#›</a:t>
            </a:fld>
            <a:endParaRPr lang="en-VN"/>
          </a:p>
        </p:txBody>
      </p:sp>
    </p:spTree>
    <p:extLst>
      <p:ext uri="{BB962C8B-B14F-4D97-AF65-F5344CB8AC3E}">
        <p14:creationId xmlns:p14="http://schemas.microsoft.com/office/powerpoint/2010/main" val="35055113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AF206-D95A-364F-AB51-9D0D825E86A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VN"/>
          </a:p>
        </p:txBody>
      </p:sp>
      <p:sp>
        <p:nvSpPr>
          <p:cNvPr id="3" name="Text Placeholder 2">
            <a:extLst>
              <a:ext uri="{FF2B5EF4-FFF2-40B4-BE49-F238E27FC236}">
                <a16:creationId xmlns:a16="http://schemas.microsoft.com/office/drawing/2014/main" id="{03BA594D-FC02-394C-9BD8-D6F9B84F51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64E25CC-1052-B34E-A750-C4EDCAF99542}"/>
              </a:ext>
            </a:extLst>
          </p:cNvPr>
          <p:cNvSpPr>
            <a:spLocks noGrp="1"/>
          </p:cNvSpPr>
          <p:nvPr>
            <p:ph type="dt" sz="half" idx="10"/>
          </p:nvPr>
        </p:nvSpPr>
        <p:spPr/>
        <p:txBody>
          <a:bodyPr/>
          <a:lstStyle/>
          <a:p>
            <a:fld id="{5DD7DA0D-C758-2043-BB39-21A6B90BC41A}" type="datetimeFigureOut">
              <a:rPr lang="en-VN" smtClean="0"/>
              <a:t>4/5/23</a:t>
            </a:fld>
            <a:endParaRPr lang="en-VN"/>
          </a:p>
        </p:txBody>
      </p:sp>
      <p:sp>
        <p:nvSpPr>
          <p:cNvPr id="5" name="Footer Placeholder 4">
            <a:extLst>
              <a:ext uri="{FF2B5EF4-FFF2-40B4-BE49-F238E27FC236}">
                <a16:creationId xmlns:a16="http://schemas.microsoft.com/office/drawing/2014/main" id="{FEB2DB1C-20D2-E64F-98FB-9D6F5CEABA33}"/>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2DA2E412-A927-FC4D-9E19-749358A49388}"/>
              </a:ext>
            </a:extLst>
          </p:cNvPr>
          <p:cNvSpPr>
            <a:spLocks noGrp="1"/>
          </p:cNvSpPr>
          <p:nvPr>
            <p:ph type="sldNum" sz="quarter" idx="12"/>
          </p:nvPr>
        </p:nvSpPr>
        <p:spPr/>
        <p:txBody>
          <a:bodyPr/>
          <a:lstStyle/>
          <a:p>
            <a:fld id="{1B5E949C-892F-C04E-B237-332779CD4951}" type="slidenum">
              <a:rPr lang="en-VN" smtClean="0"/>
              <a:t>‹#›</a:t>
            </a:fld>
            <a:endParaRPr lang="en-VN"/>
          </a:p>
        </p:txBody>
      </p:sp>
    </p:spTree>
    <p:extLst>
      <p:ext uri="{BB962C8B-B14F-4D97-AF65-F5344CB8AC3E}">
        <p14:creationId xmlns:p14="http://schemas.microsoft.com/office/powerpoint/2010/main" val="42423005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EE7E2-128F-0744-854B-DBD7827661C5}"/>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230121CD-ED80-6E41-92FE-B32436B6025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34BDCDB8-0EBB-5148-9470-A3933911168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Date Placeholder 4">
            <a:extLst>
              <a:ext uri="{FF2B5EF4-FFF2-40B4-BE49-F238E27FC236}">
                <a16:creationId xmlns:a16="http://schemas.microsoft.com/office/drawing/2014/main" id="{75E1A67B-32FF-9844-89AD-4113666D8AA8}"/>
              </a:ext>
            </a:extLst>
          </p:cNvPr>
          <p:cNvSpPr>
            <a:spLocks noGrp="1"/>
          </p:cNvSpPr>
          <p:nvPr>
            <p:ph type="dt" sz="half" idx="10"/>
          </p:nvPr>
        </p:nvSpPr>
        <p:spPr/>
        <p:txBody>
          <a:bodyPr/>
          <a:lstStyle/>
          <a:p>
            <a:fld id="{5DD7DA0D-C758-2043-BB39-21A6B90BC41A}" type="datetimeFigureOut">
              <a:rPr lang="en-VN" smtClean="0"/>
              <a:t>4/5/23</a:t>
            </a:fld>
            <a:endParaRPr lang="en-VN"/>
          </a:p>
        </p:txBody>
      </p:sp>
      <p:sp>
        <p:nvSpPr>
          <p:cNvPr id="6" name="Footer Placeholder 5">
            <a:extLst>
              <a:ext uri="{FF2B5EF4-FFF2-40B4-BE49-F238E27FC236}">
                <a16:creationId xmlns:a16="http://schemas.microsoft.com/office/drawing/2014/main" id="{128AAEDD-CF97-E146-8B61-3C6055D22927}"/>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EBF7543E-95B6-074D-B342-AE51BA13FA47}"/>
              </a:ext>
            </a:extLst>
          </p:cNvPr>
          <p:cNvSpPr>
            <a:spLocks noGrp="1"/>
          </p:cNvSpPr>
          <p:nvPr>
            <p:ph type="sldNum" sz="quarter" idx="12"/>
          </p:nvPr>
        </p:nvSpPr>
        <p:spPr/>
        <p:txBody>
          <a:bodyPr/>
          <a:lstStyle/>
          <a:p>
            <a:fld id="{1B5E949C-892F-C04E-B237-332779CD4951}" type="slidenum">
              <a:rPr lang="en-VN" smtClean="0"/>
              <a:t>‹#›</a:t>
            </a:fld>
            <a:endParaRPr lang="en-VN"/>
          </a:p>
        </p:txBody>
      </p:sp>
    </p:spTree>
    <p:extLst>
      <p:ext uri="{BB962C8B-B14F-4D97-AF65-F5344CB8AC3E}">
        <p14:creationId xmlns:p14="http://schemas.microsoft.com/office/powerpoint/2010/main" val="34826735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E0799-4656-7E44-8775-B7B5B8762DBA}"/>
              </a:ext>
            </a:extLst>
          </p:cNvPr>
          <p:cNvSpPr>
            <a:spLocks noGrp="1"/>
          </p:cNvSpPr>
          <p:nvPr>
            <p:ph type="title"/>
          </p:nvPr>
        </p:nvSpPr>
        <p:spPr>
          <a:xfrm>
            <a:off x="839788" y="365125"/>
            <a:ext cx="10515600" cy="1325563"/>
          </a:xfrm>
        </p:spPr>
        <p:txBody>
          <a:bodyPr/>
          <a:lstStyle/>
          <a:p>
            <a:r>
              <a:rPr lang="en-US"/>
              <a:t>Click to edit Master title style</a:t>
            </a:r>
            <a:endParaRPr lang="en-VN"/>
          </a:p>
        </p:txBody>
      </p:sp>
      <p:sp>
        <p:nvSpPr>
          <p:cNvPr id="3" name="Text Placeholder 2">
            <a:extLst>
              <a:ext uri="{FF2B5EF4-FFF2-40B4-BE49-F238E27FC236}">
                <a16:creationId xmlns:a16="http://schemas.microsoft.com/office/drawing/2014/main" id="{2432CEF1-902A-7046-9786-6C7F97BD0F7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697ADE-E189-D74C-BD9E-C35B7034D67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Text Placeholder 4">
            <a:extLst>
              <a:ext uri="{FF2B5EF4-FFF2-40B4-BE49-F238E27FC236}">
                <a16:creationId xmlns:a16="http://schemas.microsoft.com/office/drawing/2014/main" id="{0BE34017-15C1-564C-B9A5-4D37AF3E45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265CC04-44DF-3946-ACB0-6D97E30C175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6E6E35DA-9D0A-EF4F-83EA-1C0F80A74646}"/>
              </a:ext>
            </a:extLst>
          </p:cNvPr>
          <p:cNvSpPr>
            <a:spLocks noGrp="1"/>
          </p:cNvSpPr>
          <p:nvPr>
            <p:ph type="dt" sz="half" idx="10"/>
          </p:nvPr>
        </p:nvSpPr>
        <p:spPr/>
        <p:txBody>
          <a:bodyPr/>
          <a:lstStyle/>
          <a:p>
            <a:fld id="{5DD7DA0D-C758-2043-BB39-21A6B90BC41A}" type="datetimeFigureOut">
              <a:rPr lang="en-VN" smtClean="0"/>
              <a:t>4/5/23</a:t>
            </a:fld>
            <a:endParaRPr lang="en-VN"/>
          </a:p>
        </p:txBody>
      </p:sp>
      <p:sp>
        <p:nvSpPr>
          <p:cNvPr id="8" name="Footer Placeholder 7">
            <a:extLst>
              <a:ext uri="{FF2B5EF4-FFF2-40B4-BE49-F238E27FC236}">
                <a16:creationId xmlns:a16="http://schemas.microsoft.com/office/drawing/2014/main" id="{30A7A95A-9C83-1145-BA33-61D65DB044AB}"/>
              </a:ext>
            </a:extLst>
          </p:cNvPr>
          <p:cNvSpPr>
            <a:spLocks noGrp="1"/>
          </p:cNvSpPr>
          <p:nvPr>
            <p:ph type="ftr" sz="quarter" idx="11"/>
          </p:nvPr>
        </p:nvSpPr>
        <p:spPr/>
        <p:txBody>
          <a:bodyPr/>
          <a:lstStyle/>
          <a:p>
            <a:endParaRPr lang="en-VN"/>
          </a:p>
        </p:txBody>
      </p:sp>
      <p:sp>
        <p:nvSpPr>
          <p:cNvPr id="9" name="Slide Number Placeholder 8">
            <a:extLst>
              <a:ext uri="{FF2B5EF4-FFF2-40B4-BE49-F238E27FC236}">
                <a16:creationId xmlns:a16="http://schemas.microsoft.com/office/drawing/2014/main" id="{A2F1E58D-7788-2A43-96FB-E8E708CCDD93}"/>
              </a:ext>
            </a:extLst>
          </p:cNvPr>
          <p:cNvSpPr>
            <a:spLocks noGrp="1"/>
          </p:cNvSpPr>
          <p:nvPr>
            <p:ph type="sldNum" sz="quarter" idx="12"/>
          </p:nvPr>
        </p:nvSpPr>
        <p:spPr/>
        <p:txBody>
          <a:bodyPr/>
          <a:lstStyle/>
          <a:p>
            <a:fld id="{1B5E949C-892F-C04E-B237-332779CD4951}" type="slidenum">
              <a:rPr lang="en-VN" smtClean="0"/>
              <a:t>‹#›</a:t>
            </a:fld>
            <a:endParaRPr lang="en-VN"/>
          </a:p>
        </p:txBody>
      </p:sp>
    </p:spTree>
    <p:extLst>
      <p:ext uri="{BB962C8B-B14F-4D97-AF65-F5344CB8AC3E}">
        <p14:creationId xmlns:p14="http://schemas.microsoft.com/office/powerpoint/2010/main" val="41725858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40CCE-8649-F040-8F6B-0B938478CD9A}"/>
              </a:ext>
            </a:extLst>
          </p:cNvPr>
          <p:cNvSpPr>
            <a:spLocks noGrp="1"/>
          </p:cNvSpPr>
          <p:nvPr>
            <p:ph type="title"/>
          </p:nvPr>
        </p:nvSpPr>
        <p:spPr/>
        <p:txBody>
          <a:bodyPr/>
          <a:lstStyle/>
          <a:p>
            <a:r>
              <a:rPr lang="en-US"/>
              <a:t>Click to edit Master title style</a:t>
            </a:r>
            <a:endParaRPr lang="en-VN"/>
          </a:p>
        </p:txBody>
      </p:sp>
      <p:sp>
        <p:nvSpPr>
          <p:cNvPr id="3" name="Date Placeholder 2">
            <a:extLst>
              <a:ext uri="{FF2B5EF4-FFF2-40B4-BE49-F238E27FC236}">
                <a16:creationId xmlns:a16="http://schemas.microsoft.com/office/drawing/2014/main" id="{CBF6972E-C19B-1A4D-BD2A-D49F01B9BDBC}"/>
              </a:ext>
            </a:extLst>
          </p:cNvPr>
          <p:cNvSpPr>
            <a:spLocks noGrp="1"/>
          </p:cNvSpPr>
          <p:nvPr>
            <p:ph type="dt" sz="half" idx="10"/>
          </p:nvPr>
        </p:nvSpPr>
        <p:spPr/>
        <p:txBody>
          <a:bodyPr/>
          <a:lstStyle/>
          <a:p>
            <a:fld id="{5DD7DA0D-C758-2043-BB39-21A6B90BC41A}" type="datetimeFigureOut">
              <a:rPr lang="en-VN" smtClean="0"/>
              <a:t>4/5/23</a:t>
            </a:fld>
            <a:endParaRPr lang="en-VN"/>
          </a:p>
        </p:txBody>
      </p:sp>
      <p:sp>
        <p:nvSpPr>
          <p:cNvPr id="4" name="Footer Placeholder 3">
            <a:extLst>
              <a:ext uri="{FF2B5EF4-FFF2-40B4-BE49-F238E27FC236}">
                <a16:creationId xmlns:a16="http://schemas.microsoft.com/office/drawing/2014/main" id="{252E41DB-5378-6241-95C8-B4F10ABE5D9D}"/>
              </a:ext>
            </a:extLst>
          </p:cNvPr>
          <p:cNvSpPr>
            <a:spLocks noGrp="1"/>
          </p:cNvSpPr>
          <p:nvPr>
            <p:ph type="ftr" sz="quarter" idx="11"/>
          </p:nvPr>
        </p:nvSpPr>
        <p:spPr/>
        <p:txBody>
          <a:bodyPr/>
          <a:lstStyle/>
          <a:p>
            <a:endParaRPr lang="en-VN"/>
          </a:p>
        </p:txBody>
      </p:sp>
      <p:sp>
        <p:nvSpPr>
          <p:cNvPr id="5" name="Slide Number Placeholder 4">
            <a:extLst>
              <a:ext uri="{FF2B5EF4-FFF2-40B4-BE49-F238E27FC236}">
                <a16:creationId xmlns:a16="http://schemas.microsoft.com/office/drawing/2014/main" id="{7D8EA1C4-80A6-9D48-92CF-A6BF5D6B7BED}"/>
              </a:ext>
            </a:extLst>
          </p:cNvPr>
          <p:cNvSpPr>
            <a:spLocks noGrp="1"/>
          </p:cNvSpPr>
          <p:nvPr>
            <p:ph type="sldNum" sz="quarter" idx="12"/>
          </p:nvPr>
        </p:nvSpPr>
        <p:spPr/>
        <p:txBody>
          <a:bodyPr/>
          <a:lstStyle/>
          <a:p>
            <a:fld id="{1B5E949C-892F-C04E-B237-332779CD4951}" type="slidenum">
              <a:rPr lang="en-VN" smtClean="0"/>
              <a:t>‹#›</a:t>
            </a:fld>
            <a:endParaRPr lang="en-VN"/>
          </a:p>
        </p:txBody>
      </p:sp>
    </p:spTree>
    <p:extLst>
      <p:ext uri="{BB962C8B-B14F-4D97-AF65-F5344CB8AC3E}">
        <p14:creationId xmlns:p14="http://schemas.microsoft.com/office/powerpoint/2010/main" val="10601376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603265-1707-0645-8197-A112400AD20D}"/>
              </a:ext>
            </a:extLst>
          </p:cNvPr>
          <p:cNvSpPr>
            <a:spLocks noGrp="1"/>
          </p:cNvSpPr>
          <p:nvPr>
            <p:ph type="dt" sz="half" idx="10"/>
          </p:nvPr>
        </p:nvSpPr>
        <p:spPr/>
        <p:txBody>
          <a:bodyPr/>
          <a:lstStyle/>
          <a:p>
            <a:fld id="{5DD7DA0D-C758-2043-BB39-21A6B90BC41A}" type="datetimeFigureOut">
              <a:rPr lang="en-VN" smtClean="0"/>
              <a:t>4/5/23</a:t>
            </a:fld>
            <a:endParaRPr lang="en-VN"/>
          </a:p>
        </p:txBody>
      </p:sp>
      <p:sp>
        <p:nvSpPr>
          <p:cNvPr id="3" name="Footer Placeholder 2">
            <a:extLst>
              <a:ext uri="{FF2B5EF4-FFF2-40B4-BE49-F238E27FC236}">
                <a16:creationId xmlns:a16="http://schemas.microsoft.com/office/drawing/2014/main" id="{B4402CE8-B144-2144-8F60-19FFCE21821C}"/>
              </a:ext>
            </a:extLst>
          </p:cNvPr>
          <p:cNvSpPr>
            <a:spLocks noGrp="1"/>
          </p:cNvSpPr>
          <p:nvPr>
            <p:ph type="ftr" sz="quarter" idx="11"/>
          </p:nvPr>
        </p:nvSpPr>
        <p:spPr/>
        <p:txBody>
          <a:bodyPr/>
          <a:lstStyle/>
          <a:p>
            <a:endParaRPr lang="en-VN"/>
          </a:p>
        </p:txBody>
      </p:sp>
      <p:sp>
        <p:nvSpPr>
          <p:cNvPr id="4" name="Slide Number Placeholder 3">
            <a:extLst>
              <a:ext uri="{FF2B5EF4-FFF2-40B4-BE49-F238E27FC236}">
                <a16:creationId xmlns:a16="http://schemas.microsoft.com/office/drawing/2014/main" id="{35F7B136-2191-F745-B0B1-C3551A6F73C5}"/>
              </a:ext>
            </a:extLst>
          </p:cNvPr>
          <p:cNvSpPr>
            <a:spLocks noGrp="1"/>
          </p:cNvSpPr>
          <p:nvPr>
            <p:ph type="sldNum" sz="quarter" idx="12"/>
          </p:nvPr>
        </p:nvSpPr>
        <p:spPr/>
        <p:txBody>
          <a:bodyPr/>
          <a:lstStyle/>
          <a:p>
            <a:fld id="{1B5E949C-892F-C04E-B237-332779CD4951}" type="slidenum">
              <a:rPr lang="en-VN" smtClean="0"/>
              <a:t>‹#›</a:t>
            </a:fld>
            <a:endParaRPr lang="en-VN"/>
          </a:p>
        </p:txBody>
      </p:sp>
    </p:spTree>
    <p:extLst>
      <p:ext uri="{BB962C8B-B14F-4D97-AF65-F5344CB8AC3E}">
        <p14:creationId xmlns:p14="http://schemas.microsoft.com/office/powerpoint/2010/main" val="10645582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00C3D-7AC1-B044-B7F1-C067BD7372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Content Placeholder 2">
            <a:extLst>
              <a:ext uri="{FF2B5EF4-FFF2-40B4-BE49-F238E27FC236}">
                <a16:creationId xmlns:a16="http://schemas.microsoft.com/office/drawing/2014/main" id="{14ABE533-4755-D04B-BF09-B61A77932A3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Text Placeholder 3">
            <a:extLst>
              <a:ext uri="{FF2B5EF4-FFF2-40B4-BE49-F238E27FC236}">
                <a16:creationId xmlns:a16="http://schemas.microsoft.com/office/drawing/2014/main" id="{15035360-FACF-6048-81EB-4956E1B156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7CB7FE-6D12-AC44-AC8C-6558FEE38005}"/>
              </a:ext>
            </a:extLst>
          </p:cNvPr>
          <p:cNvSpPr>
            <a:spLocks noGrp="1"/>
          </p:cNvSpPr>
          <p:nvPr>
            <p:ph type="dt" sz="half" idx="10"/>
          </p:nvPr>
        </p:nvSpPr>
        <p:spPr/>
        <p:txBody>
          <a:bodyPr/>
          <a:lstStyle/>
          <a:p>
            <a:fld id="{5DD7DA0D-C758-2043-BB39-21A6B90BC41A}" type="datetimeFigureOut">
              <a:rPr lang="en-VN" smtClean="0"/>
              <a:t>4/5/23</a:t>
            </a:fld>
            <a:endParaRPr lang="en-VN"/>
          </a:p>
        </p:txBody>
      </p:sp>
      <p:sp>
        <p:nvSpPr>
          <p:cNvPr id="6" name="Footer Placeholder 5">
            <a:extLst>
              <a:ext uri="{FF2B5EF4-FFF2-40B4-BE49-F238E27FC236}">
                <a16:creationId xmlns:a16="http://schemas.microsoft.com/office/drawing/2014/main" id="{541F8578-EC70-5241-9058-EC1F1A01B78D}"/>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748B620B-F2EE-7E4F-9ACB-B05BEB189662}"/>
              </a:ext>
            </a:extLst>
          </p:cNvPr>
          <p:cNvSpPr>
            <a:spLocks noGrp="1"/>
          </p:cNvSpPr>
          <p:nvPr>
            <p:ph type="sldNum" sz="quarter" idx="12"/>
          </p:nvPr>
        </p:nvSpPr>
        <p:spPr/>
        <p:txBody>
          <a:bodyPr/>
          <a:lstStyle/>
          <a:p>
            <a:fld id="{1B5E949C-892F-C04E-B237-332779CD4951}" type="slidenum">
              <a:rPr lang="en-VN" smtClean="0"/>
              <a:t>‹#›</a:t>
            </a:fld>
            <a:endParaRPr lang="en-VN"/>
          </a:p>
        </p:txBody>
      </p:sp>
    </p:spTree>
    <p:extLst>
      <p:ext uri="{BB962C8B-B14F-4D97-AF65-F5344CB8AC3E}">
        <p14:creationId xmlns:p14="http://schemas.microsoft.com/office/powerpoint/2010/main" val="38267313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75A2E-E826-FB4B-ABBB-8C5CC88921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Picture Placeholder 2">
            <a:extLst>
              <a:ext uri="{FF2B5EF4-FFF2-40B4-BE49-F238E27FC236}">
                <a16:creationId xmlns:a16="http://schemas.microsoft.com/office/drawing/2014/main" id="{C5BD5B2D-C74A-BA43-9FCF-0D7229B6C6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VN"/>
          </a:p>
        </p:txBody>
      </p:sp>
      <p:sp>
        <p:nvSpPr>
          <p:cNvPr id="4" name="Text Placeholder 3">
            <a:extLst>
              <a:ext uri="{FF2B5EF4-FFF2-40B4-BE49-F238E27FC236}">
                <a16:creationId xmlns:a16="http://schemas.microsoft.com/office/drawing/2014/main" id="{6BFC0F42-E139-F340-A013-A3186030EF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5A996F-049D-374C-8945-D534F4474C37}"/>
              </a:ext>
            </a:extLst>
          </p:cNvPr>
          <p:cNvSpPr>
            <a:spLocks noGrp="1"/>
          </p:cNvSpPr>
          <p:nvPr>
            <p:ph type="dt" sz="half" idx="10"/>
          </p:nvPr>
        </p:nvSpPr>
        <p:spPr/>
        <p:txBody>
          <a:bodyPr/>
          <a:lstStyle/>
          <a:p>
            <a:fld id="{5DD7DA0D-C758-2043-BB39-21A6B90BC41A}" type="datetimeFigureOut">
              <a:rPr lang="en-VN" smtClean="0"/>
              <a:t>4/5/23</a:t>
            </a:fld>
            <a:endParaRPr lang="en-VN"/>
          </a:p>
        </p:txBody>
      </p:sp>
      <p:sp>
        <p:nvSpPr>
          <p:cNvPr id="6" name="Footer Placeholder 5">
            <a:extLst>
              <a:ext uri="{FF2B5EF4-FFF2-40B4-BE49-F238E27FC236}">
                <a16:creationId xmlns:a16="http://schemas.microsoft.com/office/drawing/2014/main" id="{A70A1D9D-CD57-064F-BD0E-2DD7C21AAB19}"/>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C4A50E60-1D16-A84D-B8FD-73BC60D4FE58}"/>
              </a:ext>
            </a:extLst>
          </p:cNvPr>
          <p:cNvSpPr>
            <a:spLocks noGrp="1"/>
          </p:cNvSpPr>
          <p:nvPr>
            <p:ph type="sldNum" sz="quarter" idx="12"/>
          </p:nvPr>
        </p:nvSpPr>
        <p:spPr/>
        <p:txBody>
          <a:bodyPr/>
          <a:lstStyle/>
          <a:p>
            <a:fld id="{1B5E949C-892F-C04E-B237-332779CD4951}" type="slidenum">
              <a:rPr lang="en-VN" smtClean="0"/>
              <a:t>‹#›</a:t>
            </a:fld>
            <a:endParaRPr lang="en-VN"/>
          </a:p>
        </p:txBody>
      </p:sp>
    </p:spTree>
    <p:extLst>
      <p:ext uri="{BB962C8B-B14F-4D97-AF65-F5344CB8AC3E}">
        <p14:creationId xmlns:p14="http://schemas.microsoft.com/office/powerpoint/2010/main" val="541916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AB7574-8D7E-D344-8F01-A3F312740B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VN"/>
          </a:p>
        </p:txBody>
      </p:sp>
      <p:sp>
        <p:nvSpPr>
          <p:cNvPr id="3" name="Text Placeholder 2">
            <a:extLst>
              <a:ext uri="{FF2B5EF4-FFF2-40B4-BE49-F238E27FC236}">
                <a16:creationId xmlns:a16="http://schemas.microsoft.com/office/drawing/2014/main" id="{7836DE88-F84B-F340-871E-3F4A3ECAE2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3E3BCFAC-92D5-F643-93F4-5FDA8FF3D7B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D7DA0D-C758-2043-BB39-21A6B90BC41A}" type="datetimeFigureOut">
              <a:rPr lang="en-VN" smtClean="0"/>
              <a:t>4/5/23</a:t>
            </a:fld>
            <a:endParaRPr lang="en-VN"/>
          </a:p>
        </p:txBody>
      </p:sp>
      <p:sp>
        <p:nvSpPr>
          <p:cNvPr id="5" name="Footer Placeholder 4">
            <a:extLst>
              <a:ext uri="{FF2B5EF4-FFF2-40B4-BE49-F238E27FC236}">
                <a16:creationId xmlns:a16="http://schemas.microsoft.com/office/drawing/2014/main" id="{5018EABC-BE69-E04D-9807-777F84ED490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VN"/>
          </a:p>
        </p:txBody>
      </p:sp>
      <p:sp>
        <p:nvSpPr>
          <p:cNvPr id="6" name="Slide Number Placeholder 5">
            <a:extLst>
              <a:ext uri="{FF2B5EF4-FFF2-40B4-BE49-F238E27FC236}">
                <a16:creationId xmlns:a16="http://schemas.microsoft.com/office/drawing/2014/main" id="{A4D20AF7-F025-7B4D-A411-CEA4C959F49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5E949C-892F-C04E-B237-332779CD4951}" type="slidenum">
              <a:rPr lang="en-VN" smtClean="0"/>
              <a:t>‹#›</a:t>
            </a:fld>
            <a:endParaRPr lang="en-VN"/>
          </a:p>
        </p:txBody>
      </p:sp>
    </p:spTree>
    <p:extLst>
      <p:ext uri="{BB962C8B-B14F-4D97-AF65-F5344CB8AC3E}">
        <p14:creationId xmlns:p14="http://schemas.microsoft.com/office/powerpoint/2010/main" val="16885534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2.MOV"/><Relationship Id="rId7" Type="http://schemas.openxmlformats.org/officeDocument/2006/relationships/image" Target="../media/image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jpeg"/><Relationship Id="rId5" Type="http://schemas.openxmlformats.org/officeDocument/2006/relationships/slideLayout" Target="../slideLayouts/slideLayout1.xml"/><Relationship Id="rId4" Type="http://schemas.openxmlformats.org/officeDocument/2006/relationships/video" Target="../media/media2.MOV"/><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16.jpeg"/><Relationship Id="rId3" Type="http://schemas.microsoft.com/office/2007/relationships/media" Target="../media/media16.m4a"/><Relationship Id="rId7" Type="http://schemas.openxmlformats.org/officeDocument/2006/relationships/image" Target="../media/image15.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notesSlide" Target="../notesSlides/notesSlide5.xml"/><Relationship Id="rId5" Type="http://schemas.openxmlformats.org/officeDocument/2006/relationships/slideLayout" Target="../slideLayouts/slideLayout2.xml"/><Relationship Id="rId10" Type="http://schemas.openxmlformats.org/officeDocument/2006/relationships/image" Target="../media/image3.png"/><Relationship Id="rId4" Type="http://schemas.openxmlformats.org/officeDocument/2006/relationships/audio" Target="../media/media16.m4a"/><Relationship Id="rId9" Type="http://schemas.openxmlformats.org/officeDocument/2006/relationships/image" Target="../media/image11.png"/></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media" Target="../media/media18.m4a"/><Relationship Id="rId7" Type="http://schemas.openxmlformats.org/officeDocument/2006/relationships/image" Target="../media/image15.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notesSlide" Target="../notesSlides/notesSlide6.xml"/><Relationship Id="rId5" Type="http://schemas.openxmlformats.org/officeDocument/2006/relationships/slideLayout" Target="../slideLayouts/slideLayout2.xml"/><Relationship Id="rId10" Type="http://schemas.openxmlformats.org/officeDocument/2006/relationships/image" Target="../media/image3.png"/><Relationship Id="rId4" Type="http://schemas.openxmlformats.org/officeDocument/2006/relationships/audio" Target="../media/media18.m4a"/><Relationship Id="rId9"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9.mp4"/><Relationship Id="rId1" Type="http://schemas.microsoft.com/office/2007/relationships/media" Target="../media/media19.mp4"/><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OV"/><Relationship Id="rId1" Type="http://schemas.microsoft.com/office/2007/relationships/media" Target="../media/media3.MOV"/><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7.m4a"/><Relationship Id="rId7" Type="http://schemas.openxmlformats.org/officeDocument/2006/relationships/image" Target="../media/image9.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notesSlide" Target="../notesSlides/notesSlide2.xml"/><Relationship Id="rId5" Type="http://schemas.openxmlformats.org/officeDocument/2006/relationships/slideLayout" Target="../slideLayouts/slideLayout2.xml"/><Relationship Id="rId4" Type="http://schemas.openxmlformats.org/officeDocument/2006/relationships/audio" Target="../media/media7.m4a"/></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9.m4a"/><Relationship Id="rId7" Type="http://schemas.openxmlformats.org/officeDocument/2006/relationships/image" Target="../media/image10.png"/><Relationship Id="rId2" Type="http://schemas.microsoft.com/office/2007/relationships/media" Target="../media/media8.m4a"/><Relationship Id="rId1" Type="http://schemas.openxmlformats.org/officeDocument/2006/relationships/audio" Target="NULL" TargetMode="External"/><Relationship Id="rId6" Type="http://schemas.openxmlformats.org/officeDocument/2006/relationships/notesSlide" Target="../notesSlides/notesSlide3.xml"/><Relationship Id="rId5" Type="http://schemas.openxmlformats.org/officeDocument/2006/relationships/slideLayout" Target="../slideLayouts/slideLayout1.xml"/><Relationship Id="rId10" Type="http://schemas.openxmlformats.org/officeDocument/2006/relationships/comments" Target="../comments/comment1.xml"/><Relationship Id="rId4" Type="http://schemas.openxmlformats.org/officeDocument/2006/relationships/audio" Target="../media/media9.m4a"/><Relationship Id="rId9"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12.jpeg"/><Relationship Id="rId4"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audio" Target="NULL" TargetMode="External"/><Relationship Id="rId7"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audio" Target="../media/media14.m4a"/><Relationship Id="rId11" Type="http://schemas.openxmlformats.org/officeDocument/2006/relationships/image" Target="../media/image3.png"/><Relationship Id="rId5" Type="http://schemas.microsoft.com/office/2007/relationships/media" Target="../media/media14.m4a"/><Relationship Id="rId10" Type="http://schemas.openxmlformats.org/officeDocument/2006/relationships/image" Target="../media/image11.png"/><Relationship Id="rId4" Type="http://schemas.microsoft.com/office/2007/relationships/media" Target="../media/media13.m4a"/><Relationship Id="rId9"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72625-9867-AB47-B234-00BEE457BB62}"/>
              </a:ext>
            </a:extLst>
          </p:cNvPr>
          <p:cNvSpPr>
            <a:spLocks noGrp="1"/>
          </p:cNvSpPr>
          <p:nvPr>
            <p:ph type="ctrTitle"/>
          </p:nvPr>
        </p:nvSpPr>
        <p:spPr/>
        <p:txBody>
          <a:bodyPr/>
          <a:lstStyle/>
          <a:p>
            <a:endParaRPr lang="en-VN"/>
          </a:p>
        </p:txBody>
      </p:sp>
      <p:sp>
        <p:nvSpPr>
          <p:cNvPr id="3" name="Subtitle 2">
            <a:extLst>
              <a:ext uri="{FF2B5EF4-FFF2-40B4-BE49-F238E27FC236}">
                <a16:creationId xmlns:a16="http://schemas.microsoft.com/office/drawing/2014/main" id="{F2A066A5-519D-5E4C-8834-AB4B3B187602}"/>
              </a:ext>
            </a:extLst>
          </p:cNvPr>
          <p:cNvSpPr>
            <a:spLocks noGrp="1"/>
          </p:cNvSpPr>
          <p:nvPr>
            <p:ph type="subTitle" idx="1"/>
          </p:nvPr>
        </p:nvSpPr>
        <p:spPr/>
        <p:txBody>
          <a:bodyPr/>
          <a:lstStyle/>
          <a:p>
            <a:endParaRPr lang="en-VN"/>
          </a:p>
        </p:txBody>
      </p:sp>
      <p:pic>
        <p:nvPicPr>
          <p:cNvPr id="4" name="Picture 2" descr="TNXH tuần 22">
            <a:extLst>
              <a:ext uri="{FF2B5EF4-FFF2-40B4-BE49-F238E27FC236}">
                <a16:creationId xmlns:a16="http://schemas.microsoft.com/office/drawing/2014/main" id="{1678848E-FE35-F544-97A8-6BCC19A03C1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5">
            <a:extLst>
              <a:ext uri="{FF2B5EF4-FFF2-40B4-BE49-F238E27FC236}">
                <a16:creationId xmlns:a16="http://schemas.microsoft.com/office/drawing/2014/main" id="{BF3F9CDC-E227-5644-9294-4464A9046D80}"/>
              </a:ext>
            </a:extLst>
          </p:cNvPr>
          <p:cNvSpPr txBox="1">
            <a:spLocks noChangeArrowheads="1"/>
          </p:cNvSpPr>
          <p:nvPr/>
        </p:nvSpPr>
        <p:spPr bwMode="auto">
          <a:xfrm>
            <a:off x="2681288" y="444087"/>
            <a:ext cx="6848475"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VN" altLang="en-VN" sz="1800" b="1" dirty="0">
                <a:solidFill>
                  <a:srgbClr val="0070C0"/>
                </a:solidFill>
                <a:latin typeface="Times New Roman" panose="02020603050405020304" pitchFamily="18" charset="0"/>
                <a:cs typeface="Times New Roman" panose="02020603050405020304" pitchFamily="18" charset="0"/>
              </a:rPr>
              <a:t>PHÒNG GIÁO DỤC VÀ ĐÀO TẠO QUẬN LONG BIÊN</a:t>
            </a:r>
          </a:p>
          <a:p>
            <a:pPr algn="ctr" eaLnBrk="1" hangingPunct="1">
              <a:lnSpc>
                <a:spcPct val="100000"/>
              </a:lnSpc>
              <a:spcBef>
                <a:spcPct val="0"/>
              </a:spcBef>
              <a:buFontTx/>
              <a:buNone/>
            </a:pPr>
            <a:r>
              <a:rPr lang="en-VN" altLang="en-VN" sz="1800" b="1" dirty="0">
                <a:solidFill>
                  <a:srgbClr val="0070C0"/>
                </a:solidFill>
                <a:latin typeface="Times New Roman" panose="02020603050405020304" pitchFamily="18" charset="0"/>
                <a:cs typeface="Times New Roman" panose="02020603050405020304" pitchFamily="18" charset="0"/>
              </a:rPr>
              <a:t>TRƯỜNG MN HOA ANH ĐÀO</a:t>
            </a:r>
          </a:p>
          <a:p>
            <a:pPr algn="ctr" eaLnBrk="1" hangingPunct="1">
              <a:lnSpc>
                <a:spcPct val="100000"/>
              </a:lnSpc>
              <a:spcBef>
                <a:spcPct val="0"/>
              </a:spcBef>
              <a:buFontTx/>
              <a:buNone/>
            </a:pPr>
            <a:endParaRPr lang="en-VN" altLang="en-VN" sz="1800" b="1" dirty="0">
              <a:solidFill>
                <a:srgbClr val="0070C0"/>
              </a:solidFill>
              <a:latin typeface="Times New Roman" panose="02020603050405020304" pitchFamily="18" charset="0"/>
              <a:cs typeface="Times New Roman" panose="02020603050405020304" pitchFamily="18" charset="0"/>
            </a:endParaRPr>
          </a:p>
          <a:p>
            <a:pPr algn="ctr" eaLnBrk="1" hangingPunct="1">
              <a:lnSpc>
                <a:spcPct val="100000"/>
              </a:lnSpc>
              <a:spcBef>
                <a:spcPct val="0"/>
              </a:spcBef>
              <a:buFontTx/>
              <a:buNone/>
            </a:pPr>
            <a:endParaRPr lang="en-VN" altLang="en-VN" sz="1800" b="1" dirty="0">
              <a:latin typeface="Times New Roman" panose="02020603050405020304" pitchFamily="18" charset="0"/>
              <a:cs typeface="Times New Roman" panose="02020603050405020304" pitchFamily="18" charset="0"/>
            </a:endParaRPr>
          </a:p>
          <a:p>
            <a:pPr algn="ctr" eaLnBrk="1" hangingPunct="1">
              <a:lnSpc>
                <a:spcPct val="100000"/>
              </a:lnSpc>
              <a:spcBef>
                <a:spcPct val="0"/>
              </a:spcBef>
              <a:buFontTx/>
              <a:buNone/>
            </a:pPr>
            <a:endParaRPr lang="en-VN" altLang="en-VN" sz="1800" b="1" dirty="0">
              <a:latin typeface="Times New Roman" panose="02020603050405020304" pitchFamily="18" charset="0"/>
              <a:cs typeface="Times New Roman" panose="02020603050405020304" pitchFamily="18" charset="0"/>
            </a:endParaRPr>
          </a:p>
          <a:p>
            <a:pPr algn="ctr" eaLnBrk="1" hangingPunct="1">
              <a:lnSpc>
                <a:spcPct val="100000"/>
              </a:lnSpc>
              <a:spcBef>
                <a:spcPct val="0"/>
              </a:spcBef>
              <a:buFontTx/>
              <a:buNone/>
            </a:pPr>
            <a:endParaRPr lang="en-VN" altLang="en-VN" sz="1800" b="1" dirty="0">
              <a:latin typeface="Times New Roman" panose="02020603050405020304" pitchFamily="18" charset="0"/>
              <a:cs typeface="Times New Roman" panose="02020603050405020304" pitchFamily="18" charset="0"/>
            </a:endParaRPr>
          </a:p>
          <a:p>
            <a:pPr algn="ctr" eaLnBrk="1" hangingPunct="1">
              <a:lnSpc>
                <a:spcPct val="100000"/>
              </a:lnSpc>
              <a:spcBef>
                <a:spcPct val="0"/>
              </a:spcBef>
              <a:buFontTx/>
              <a:buNone/>
            </a:pPr>
            <a:endParaRPr lang="en-VN" altLang="en-VN" sz="1800" b="1" dirty="0">
              <a:latin typeface="Times New Roman" panose="02020603050405020304" pitchFamily="18" charset="0"/>
              <a:cs typeface="Times New Roman" panose="02020603050405020304" pitchFamily="18" charset="0"/>
            </a:endParaRPr>
          </a:p>
          <a:p>
            <a:pPr algn="ctr" eaLnBrk="1" hangingPunct="1">
              <a:lnSpc>
                <a:spcPct val="100000"/>
              </a:lnSpc>
              <a:spcBef>
                <a:spcPct val="0"/>
              </a:spcBef>
              <a:buFontTx/>
              <a:buNone/>
            </a:pPr>
            <a:endParaRPr lang="en-VN" altLang="en-VN" sz="1800" b="1" dirty="0">
              <a:latin typeface="Times New Roman" panose="02020603050405020304" pitchFamily="18" charset="0"/>
              <a:cs typeface="Times New Roman" panose="02020603050405020304" pitchFamily="18" charset="0"/>
            </a:endParaRPr>
          </a:p>
          <a:p>
            <a:pPr algn="ctr" eaLnBrk="1" hangingPunct="1">
              <a:lnSpc>
                <a:spcPct val="100000"/>
              </a:lnSpc>
              <a:spcBef>
                <a:spcPct val="0"/>
              </a:spcBef>
              <a:buFontTx/>
              <a:buNone/>
            </a:pPr>
            <a:r>
              <a:rPr lang="en-VN" altLang="en-VN" sz="2400" b="1" dirty="0">
                <a:solidFill>
                  <a:srgbClr val="0070C0"/>
                </a:solidFill>
                <a:latin typeface="Times New Roman" panose="02020603050405020304" pitchFamily="18" charset="0"/>
                <a:cs typeface="Times New Roman" panose="02020603050405020304" pitchFamily="18" charset="0"/>
              </a:rPr>
              <a:t>LĨNH VỰC PHÁT TRIỂN NHẬN THỨC</a:t>
            </a:r>
          </a:p>
          <a:p>
            <a:pPr algn="ctr" eaLnBrk="1" hangingPunct="1">
              <a:lnSpc>
                <a:spcPct val="100000"/>
              </a:lnSpc>
              <a:spcBef>
                <a:spcPct val="0"/>
              </a:spcBef>
              <a:buFontTx/>
              <a:buNone/>
            </a:pPr>
            <a:endParaRPr lang="en-VN" altLang="en-VN" sz="1800" b="1" dirty="0">
              <a:solidFill>
                <a:srgbClr val="0070C0"/>
              </a:solidFill>
              <a:latin typeface="Times New Roman" panose="02020603050405020304" pitchFamily="18" charset="0"/>
              <a:cs typeface="Times New Roman" panose="02020603050405020304" pitchFamily="18" charset="0"/>
            </a:endParaRPr>
          </a:p>
          <a:p>
            <a:pPr algn="ctr">
              <a:lnSpc>
                <a:spcPct val="100000"/>
              </a:lnSpc>
              <a:spcBef>
                <a:spcPct val="0"/>
              </a:spcBef>
              <a:buNone/>
            </a:pPr>
            <a:r>
              <a:rPr lang="en-VN" altLang="en-VN" sz="2400" b="1" dirty="0">
                <a:solidFill>
                  <a:srgbClr val="0070C0"/>
                </a:solidFill>
                <a:latin typeface="Times New Roman" panose="02020603050405020304" pitchFamily="18" charset="0"/>
                <a:cs typeface="Times New Roman" panose="02020603050405020304" pitchFamily="18" charset="0"/>
              </a:rPr>
              <a:t>Đề tài: </a:t>
            </a:r>
            <a:r>
              <a:rPr lang="en-VN" sz="2400" b="1" dirty="0">
                <a:solidFill>
                  <a:srgbClr val="0070C0"/>
                </a:solidFill>
                <a:latin typeface="Times New Roman" panose="02020603050405020304" pitchFamily="18" charset="0"/>
                <a:cs typeface="Times New Roman" panose="02020603050405020304" pitchFamily="18" charset="0"/>
              </a:rPr>
              <a:t>Dạy trẻ đo độ dài của một vật bằng một đơn vị đo</a:t>
            </a:r>
          </a:p>
          <a:p>
            <a:pPr algn="ctr" eaLnBrk="1" hangingPunct="1">
              <a:lnSpc>
                <a:spcPct val="100000"/>
              </a:lnSpc>
              <a:spcBef>
                <a:spcPct val="0"/>
              </a:spcBef>
              <a:buFontTx/>
              <a:buNone/>
            </a:pPr>
            <a:endParaRPr lang="en-VN" altLang="en-VN" sz="2400" b="1" dirty="0">
              <a:solidFill>
                <a:srgbClr val="0070C0"/>
              </a:solidFill>
              <a:latin typeface="Times New Roman" panose="02020603050405020304" pitchFamily="18" charset="0"/>
              <a:cs typeface="Times New Roman" panose="02020603050405020304" pitchFamily="18" charset="0"/>
            </a:endParaRPr>
          </a:p>
          <a:p>
            <a:pPr algn="ctr" eaLnBrk="1" hangingPunct="1">
              <a:lnSpc>
                <a:spcPct val="100000"/>
              </a:lnSpc>
              <a:spcBef>
                <a:spcPct val="0"/>
              </a:spcBef>
              <a:buFontTx/>
              <a:buNone/>
            </a:pPr>
            <a:r>
              <a:rPr lang="en-VN" altLang="en-VN" sz="2400" b="1" dirty="0">
                <a:solidFill>
                  <a:srgbClr val="0070C0"/>
                </a:solidFill>
                <a:latin typeface="Times New Roman" panose="02020603050405020304" pitchFamily="18" charset="0"/>
                <a:cs typeface="Times New Roman" panose="02020603050405020304" pitchFamily="18" charset="0"/>
              </a:rPr>
              <a:t>Lứa tuổi:  MGN 4 – 5 tuổi</a:t>
            </a:r>
          </a:p>
          <a:p>
            <a:pPr algn="ctr" eaLnBrk="1" hangingPunct="1">
              <a:lnSpc>
                <a:spcPct val="100000"/>
              </a:lnSpc>
              <a:spcBef>
                <a:spcPct val="0"/>
              </a:spcBef>
              <a:buFontTx/>
              <a:buNone/>
            </a:pPr>
            <a:endParaRPr lang="en-VN" altLang="en-VN" sz="1800" b="1" dirty="0">
              <a:solidFill>
                <a:srgbClr val="0070C0"/>
              </a:solidFill>
              <a:latin typeface="Times New Roman" panose="02020603050405020304" pitchFamily="18" charset="0"/>
              <a:cs typeface="Times New Roman" panose="02020603050405020304" pitchFamily="18" charset="0"/>
            </a:endParaRPr>
          </a:p>
        </p:txBody>
      </p:sp>
      <p:pic>
        <p:nvPicPr>
          <p:cNvPr id="6" name="Picture 7">
            <a:extLst>
              <a:ext uri="{FF2B5EF4-FFF2-40B4-BE49-F238E27FC236}">
                <a16:creationId xmlns:a16="http://schemas.microsoft.com/office/drawing/2014/main" id="{BDD83A57-8AB9-B145-B9E6-04E1E044E37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85640" y="1243449"/>
            <a:ext cx="1220719" cy="1223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happy life cut" descr="happy life cut">
            <a:hlinkClick r:id="" action="ppaction://media"/>
            <a:extLst>
              <a:ext uri="{FF2B5EF4-FFF2-40B4-BE49-F238E27FC236}">
                <a16:creationId xmlns:a16="http://schemas.microsoft.com/office/drawing/2014/main" id="{E16CDE46-3261-2A47-8588-970A43FADDA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7788" y="-189786"/>
            <a:ext cx="812800" cy="812800"/>
          </a:xfrm>
          <a:prstGeom prst="rect">
            <a:avLst/>
          </a:prstGeom>
        </p:spPr>
      </p:pic>
      <p:pic>
        <p:nvPicPr>
          <p:cNvPr id="9" name="FinalVideo_1647148719.835377" descr="FinalVideo_1647148719.835377">
            <a:hlinkClick r:id="" action="ppaction://media"/>
            <a:extLst>
              <a:ext uri="{FF2B5EF4-FFF2-40B4-BE49-F238E27FC236}">
                <a16:creationId xmlns:a16="http://schemas.microsoft.com/office/drawing/2014/main" id="{465F8791-C57B-BA40-A4AF-70864DE67EAB}"/>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9"/>
          <a:srcRect l="18533" r="22683"/>
          <a:stretch/>
        </p:blipFill>
        <p:spPr>
          <a:xfrm>
            <a:off x="843562" y="623014"/>
            <a:ext cx="1360876" cy="1655762"/>
          </a:xfrm>
          <a:prstGeom prst="rect">
            <a:avLst/>
          </a:prstGeom>
          <a:ln>
            <a:noFill/>
          </a:ln>
          <a:effectLst/>
          <a:scene3d>
            <a:camera prst="orthographicFront"/>
            <a:lightRig rig="balanced" dir="t"/>
          </a:scene3d>
          <a:sp3d prstMaterial="softEdge">
            <a:bevelT w="203200" h="101600" prst="cross"/>
            <a:contourClr>
              <a:srgbClr val="FFFFFF"/>
            </a:contourClr>
          </a:sp3d>
        </p:spPr>
      </p:pic>
    </p:spTree>
    <p:extLst>
      <p:ext uri="{BB962C8B-B14F-4D97-AF65-F5344CB8AC3E}">
        <p14:creationId xmlns:p14="http://schemas.microsoft.com/office/powerpoint/2010/main" val="4127961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878" fill="hold"/>
                                        <p:tgtEl>
                                          <p:spTgt spid="8"/>
                                        </p:tgtEl>
                                      </p:cBhvr>
                                    </p:cmd>
                                  </p:childTnLst>
                                </p:cTn>
                              </p:par>
                              <p:par>
                                <p:cTn id="7" presetID="22" presetClass="entr" presetSubtype="4"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wipe(down)">
                                      <p:cBhvr>
                                        <p:cTn id="9" dur="1000"/>
                                        <p:tgtEl>
                                          <p:spTgt spid="5"/>
                                        </p:tgtEl>
                                      </p:cBhvr>
                                    </p:animEffect>
                                  </p:childTnLst>
                                </p:cTn>
                              </p:par>
                              <p:par>
                                <p:cTn id="10" presetID="22" presetClass="entr" presetSubtype="4"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1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8"/>
                </p:tgtEl>
              </p:cMediaNode>
            </p:audio>
            <p:video>
              <p:cMediaNode vol="80000">
                <p:cTn id="18" fill="hold" display="0">
                  <p:stCondLst>
                    <p:cond delay="indefinite"/>
                  </p:stCondLst>
                </p:cTn>
                <p:tgtEl>
                  <p:spTgt spid="9"/>
                </p:tgtEl>
              </p:cMediaNode>
            </p:video>
            <p:seq concurrent="1" nextAc="seek">
              <p:cTn id="19" restart="whenNotActive" fill="hold" evtFilter="cancelBubble" nodeType="interactiveSeq">
                <p:stCondLst>
                  <p:cond evt="onClick" delay="0">
                    <p:tgtEl>
                      <p:spTgt spid="9"/>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9"/>
                                        </p:tgtEl>
                                      </p:cBhvr>
                                    </p:cmd>
                                  </p:childTnLst>
                                </p:cTn>
                              </p:par>
                            </p:childTnLst>
                          </p:cTn>
                        </p:par>
                      </p:childTnLst>
                    </p:cTn>
                  </p:par>
                </p:childTnLst>
              </p:cTn>
              <p:nextCondLst>
                <p:cond evt="onClick" delay="0">
                  <p:tgtEl>
                    <p:spTgt spid="9"/>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8BD97-0CB8-AE44-BE35-876C88736C67}"/>
              </a:ext>
            </a:extLst>
          </p:cNvPr>
          <p:cNvSpPr>
            <a:spLocks noGrp="1"/>
          </p:cNvSpPr>
          <p:nvPr>
            <p:ph type="title"/>
          </p:nvPr>
        </p:nvSpPr>
        <p:spPr/>
        <p:txBody>
          <a:bodyPr/>
          <a:lstStyle/>
          <a:p>
            <a:endParaRPr lang="en-VN"/>
          </a:p>
        </p:txBody>
      </p:sp>
      <p:pic>
        <p:nvPicPr>
          <p:cNvPr id="6" name="Content Placeholder 5">
            <a:extLst>
              <a:ext uri="{FF2B5EF4-FFF2-40B4-BE49-F238E27FC236}">
                <a16:creationId xmlns:a16="http://schemas.microsoft.com/office/drawing/2014/main" id="{62606115-4AE1-D649-90B2-2A75030C6C8E}"/>
              </a:ext>
            </a:extLst>
          </p:cNvPr>
          <p:cNvPicPr>
            <a:picLocks noGrp="1" noChangeAspect="1"/>
          </p:cNvPicPr>
          <p:nvPr>
            <p:ph idx="1"/>
          </p:nvPr>
        </p:nvPicPr>
        <p:blipFill>
          <a:blip r:embed="rId7"/>
          <a:stretch>
            <a:fillRect/>
          </a:stretch>
        </p:blipFill>
        <p:spPr>
          <a:xfrm>
            <a:off x="2228144" y="1825625"/>
            <a:ext cx="7735712" cy="4351338"/>
          </a:xfrm>
        </p:spPr>
      </p:pic>
      <p:pic>
        <p:nvPicPr>
          <p:cNvPr id="2050" name="Picture 2" descr="Trọn Bộ 11 Chủ Đề Hình Nền Powerpoint 2010 Đẹp, 100+ Hình Nền Slide Đẹp  2021 - luxury-inside.vn">
            <a:extLst>
              <a:ext uri="{FF2B5EF4-FFF2-40B4-BE49-F238E27FC236}">
                <a16:creationId xmlns:a16="http://schemas.microsoft.com/office/drawing/2014/main" id="{CED04806-FEFD-E743-BC06-82164503367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255181"/>
            <a:ext cx="12192000" cy="731519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78DFDF6-C29D-6A40-9CEE-43E82D53398C}"/>
              </a:ext>
            </a:extLst>
          </p:cNvPr>
          <p:cNvSpPr/>
          <p:nvPr/>
        </p:nvSpPr>
        <p:spPr>
          <a:xfrm>
            <a:off x="2083981" y="130888"/>
            <a:ext cx="8016949" cy="1200329"/>
          </a:xfrm>
          <a:prstGeom prst="rect">
            <a:avLst/>
          </a:prstGeom>
          <a:noFill/>
        </p:spPr>
        <p:txBody>
          <a:bodyPr wrap="square" lIns="91440" tIns="45720" rIns="91440" bIns="45720">
            <a:spAutoFit/>
          </a:bodyPr>
          <a:lstStyle/>
          <a:p>
            <a:pPr algn="ctr"/>
            <a:r>
              <a:rPr lang="en-US" sz="3600" b="0" cap="none" spc="0" dirty="0" err="1">
                <a:ln w="0"/>
                <a:solidFill>
                  <a:srgbClr val="FF0000"/>
                </a:solidFill>
                <a:effectLst>
                  <a:outerShdw blurRad="38100" dist="19050" dir="2700000" algn="tl" rotWithShape="0">
                    <a:schemeClr val="dk1">
                      <a:alpha val="40000"/>
                    </a:schemeClr>
                  </a:outerShdw>
                </a:effectLst>
              </a:rPr>
              <a:t>Bé</a:t>
            </a:r>
            <a:r>
              <a:rPr lang="en-US" sz="3600" b="0" cap="none" spc="0" dirty="0">
                <a:ln w="0"/>
                <a:solidFill>
                  <a:srgbClr val="FF0000"/>
                </a:solidFill>
                <a:effectLst>
                  <a:outerShdw blurRad="38100" dist="19050" dir="2700000" algn="tl" rotWithShape="0">
                    <a:schemeClr val="dk1">
                      <a:alpha val="40000"/>
                    </a:schemeClr>
                  </a:outerShdw>
                </a:effectLst>
              </a:rPr>
              <a:t> </a:t>
            </a:r>
            <a:r>
              <a:rPr lang="en-US" sz="3600" b="0" cap="none" spc="0" dirty="0" err="1">
                <a:ln w="0"/>
                <a:solidFill>
                  <a:srgbClr val="FF0000"/>
                </a:solidFill>
                <a:effectLst>
                  <a:outerShdw blurRad="38100" dist="19050" dir="2700000" algn="tl" rotWithShape="0">
                    <a:schemeClr val="dk1">
                      <a:alpha val="40000"/>
                    </a:schemeClr>
                  </a:outerShdw>
                </a:effectLst>
              </a:rPr>
              <a:t>hãy</a:t>
            </a:r>
            <a:r>
              <a:rPr lang="en-US" sz="3600" b="0" cap="none" spc="0" dirty="0">
                <a:ln w="0"/>
                <a:solidFill>
                  <a:srgbClr val="FF0000"/>
                </a:solidFill>
                <a:effectLst>
                  <a:outerShdw blurRad="38100" dist="19050" dir="2700000" algn="tl" rotWithShape="0">
                    <a:schemeClr val="dk1">
                      <a:alpha val="40000"/>
                    </a:schemeClr>
                  </a:outerShdw>
                </a:effectLst>
              </a:rPr>
              <a:t> </a:t>
            </a:r>
            <a:r>
              <a:rPr lang="en-US" sz="3600" b="0" cap="none" spc="0" dirty="0" err="1">
                <a:ln w="0"/>
                <a:solidFill>
                  <a:srgbClr val="FF0000"/>
                </a:solidFill>
                <a:effectLst>
                  <a:outerShdw blurRad="38100" dist="19050" dir="2700000" algn="tl" rotWithShape="0">
                    <a:schemeClr val="dk1">
                      <a:alpha val="40000"/>
                    </a:schemeClr>
                  </a:outerShdw>
                </a:effectLst>
              </a:rPr>
              <a:t>đếm</a:t>
            </a:r>
            <a:r>
              <a:rPr lang="en-US" sz="3600" b="0" cap="none" spc="0" dirty="0">
                <a:ln w="0"/>
                <a:solidFill>
                  <a:srgbClr val="FF0000"/>
                </a:solidFill>
                <a:effectLst>
                  <a:outerShdw blurRad="38100" dist="19050" dir="2700000" algn="tl" rotWithShape="0">
                    <a:schemeClr val="dk1">
                      <a:alpha val="40000"/>
                    </a:schemeClr>
                  </a:outerShdw>
                </a:effectLst>
              </a:rPr>
              <a:t> </a:t>
            </a:r>
            <a:r>
              <a:rPr lang="en-US" sz="3600" b="0" cap="none" spc="0" dirty="0" err="1">
                <a:ln w="0"/>
                <a:solidFill>
                  <a:srgbClr val="FF0000"/>
                </a:solidFill>
                <a:effectLst>
                  <a:outerShdw blurRad="38100" dist="19050" dir="2700000" algn="tl" rotWithShape="0">
                    <a:schemeClr val="dk1">
                      <a:alpha val="40000"/>
                    </a:schemeClr>
                  </a:outerShdw>
                </a:effectLst>
              </a:rPr>
              <a:t>xem</a:t>
            </a:r>
            <a:r>
              <a:rPr lang="en-US" sz="3600" b="0" cap="none" spc="0" dirty="0">
                <a:ln w="0"/>
                <a:solidFill>
                  <a:srgbClr val="FF0000"/>
                </a:solidFill>
                <a:effectLst>
                  <a:outerShdw blurRad="38100" dist="19050" dir="2700000" algn="tl" rotWithShape="0">
                    <a:schemeClr val="dk1">
                      <a:alpha val="40000"/>
                    </a:schemeClr>
                  </a:outerShdw>
                </a:effectLst>
              </a:rPr>
              <a:t> </a:t>
            </a:r>
            <a:r>
              <a:rPr lang="en-US" sz="3600" b="0" cap="none" spc="0" dirty="0" err="1">
                <a:ln w="0"/>
                <a:solidFill>
                  <a:srgbClr val="FF0000"/>
                </a:solidFill>
                <a:effectLst>
                  <a:outerShdw blurRad="38100" dist="19050" dir="2700000" algn="tl" rotWithShape="0">
                    <a:schemeClr val="dk1">
                      <a:alpha val="40000"/>
                    </a:schemeClr>
                  </a:outerShdw>
                </a:effectLst>
              </a:rPr>
              <a:t>bức</a:t>
            </a:r>
            <a:r>
              <a:rPr lang="en-US" sz="3600" b="0" cap="none" spc="0" dirty="0">
                <a:ln w="0"/>
                <a:solidFill>
                  <a:srgbClr val="FF0000"/>
                </a:solidFill>
                <a:effectLst>
                  <a:outerShdw blurRad="38100" dist="19050" dir="2700000" algn="tl" rotWithShape="0">
                    <a:schemeClr val="dk1">
                      <a:alpha val="40000"/>
                    </a:schemeClr>
                  </a:outerShdw>
                </a:effectLst>
              </a:rPr>
              <a:t> </a:t>
            </a:r>
            <a:r>
              <a:rPr lang="en-US" sz="3600" b="0" cap="none" spc="0" dirty="0" err="1">
                <a:ln w="0"/>
                <a:solidFill>
                  <a:srgbClr val="FF0000"/>
                </a:solidFill>
                <a:effectLst>
                  <a:outerShdw blurRad="38100" dist="19050" dir="2700000" algn="tl" rotWithShape="0">
                    <a:schemeClr val="dk1">
                      <a:alpha val="40000"/>
                    </a:schemeClr>
                  </a:outerShdw>
                </a:effectLst>
              </a:rPr>
              <a:t>tranh</a:t>
            </a:r>
            <a:r>
              <a:rPr lang="en-US" sz="3600" b="0" cap="none" spc="0" dirty="0">
                <a:ln w="0"/>
                <a:solidFill>
                  <a:srgbClr val="FF0000"/>
                </a:solidFill>
                <a:effectLst>
                  <a:outerShdw blurRad="38100" dist="19050" dir="2700000" algn="tl" rotWithShape="0">
                    <a:schemeClr val="dk1">
                      <a:alpha val="40000"/>
                    </a:schemeClr>
                  </a:outerShdw>
                </a:effectLst>
              </a:rPr>
              <a:t> </a:t>
            </a:r>
            <a:r>
              <a:rPr lang="en-US" sz="3600" b="0" cap="none" spc="0" dirty="0" err="1">
                <a:ln w="0"/>
                <a:solidFill>
                  <a:srgbClr val="FF0000"/>
                </a:solidFill>
                <a:effectLst>
                  <a:outerShdw blurRad="38100" dist="19050" dir="2700000" algn="tl" rotWithShape="0">
                    <a:schemeClr val="dk1">
                      <a:alpha val="40000"/>
                    </a:schemeClr>
                  </a:outerShdw>
                </a:effectLst>
              </a:rPr>
              <a:t>này</a:t>
            </a:r>
            <a:r>
              <a:rPr lang="en-US" sz="3600" b="0" cap="none" spc="0" dirty="0">
                <a:ln w="0"/>
                <a:solidFill>
                  <a:srgbClr val="FF0000"/>
                </a:solidFill>
                <a:effectLst>
                  <a:outerShdw blurRad="38100" dist="19050" dir="2700000" algn="tl" rotWithShape="0">
                    <a:schemeClr val="dk1">
                      <a:alpha val="40000"/>
                    </a:schemeClr>
                  </a:outerShdw>
                </a:effectLst>
              </a:rPr>
              <a:t> </a:t>
            </a:r>
            <a:r>
              <a:rPr lang="en-US" sz="3600" b="0" cap="none" spc="0" dirty="0" err="1">
                <a:ln w="0"/>
                <a:solidFill>
                  <a:srgbClr val="FF0000"/>
                </a:solidFill>
                <a:effectLst>
                  <a:outerShdw blurRad="38100" dist="19050" dir="2700000" algn="tl" rotWithShape="0">
                    <a:schemeClr val="dk1">
                      <a:alpha val="40000"/>
                    </a:schemeClr>
                  </a:outerShdw>
                </a:effectLst>
              </a:rPr>
              <a:t>bằng</a:t>
            </a:r>
            <a:r>
              <a:rPr lang="en-US" sz="3600" b="0" cap="none" spc="0" dirty="0">
                <a:ln w="0"/>
                <a:solidFill>
                  <a:srgbClr val="FF0000"/>
                </a:solidFill>
                <a:effectLst>
                  <a:outerShdw blurRad="38100" dist="19050" dir="2700000" algn="tl" rotWithShape="0">
                    <a:schemeClr val="dk1">
                      <a:alpha val="40000"/>
                    </a:schemeClr>
                  </a:outerShdw>
                </a:effectLst>
              </a:rPr>
              <a:t> bao </a:t>
            </a:r>
            <a:r>
              <a:rPr lang="en-US" sz="3600" b="0" cap="none" spc="0" dirty="0" err="1">
                <a:ln w="0"/>
                <a:solidFill>
                  <a:srgbClr val="FF0000"/>
                </a:solidFill>
                <a:effectLst>
                  <a:outerShdw blurRad="38100" dist="19050" dir="2700000" algn="tl" rotWithShape="0">
                    <a:schemeClr val="dk1">
                      <a:alpha val="40000"/>
                    </a:schemeClr>
                  </a:outerShdw>
                </a:effectLst>
              </a:rPr>
              <a:t>nhiêu</a:t>
            </a:r>
            <a:r>
              <a:rPr lang="en-US" sz="3600" b="0" cap="none" spc="0" dirty="0">
                <a:ln w="0"/>
                <a:solidFill>
                  <a:srgbClr val="FF0000"/>
                </a:solidFill>
                <a:effectLst>
                  <a:outerShdw blurRad="38100" dist="19050" dir="2700000" algn="tl" rotWithShape="0">
                    <a:schemeClr val="dk1">
                      <a:alpha val="40000"/>
                    </a:schemeClr>
                  </a:outerShdw>
                </a:effectLst>
              </a:rPr>
              <a:t> </a:t>
            </a:r>
            <a:r>
              <a:rPr lang="en-US" sz="3600" b="0" cap="none" spc="0" dirty="0" err="1">
                <a:ln w="0"/>
                <a:solidFill>
                  <a:srgbClr val="FF0000"/>
                </a:solidFill>
                <a:effectLst>
                  <a:outerShdw blurRad="38100" dist="19050" dir="2700000" algn="tl" rotWithShape="0">
                    <a:schemeClr val="dk1">
                      <a:alpha val="40000"/>
                    </a:schemeClr>
                  </a:outerShdw>
                </a:effectLst>
              </a:rPr>
              <a:t>lần</a:t>
            </a:r>
            <a:r>
              <a:rPr lang="en-US" sz="3600" b="0" cap="none" spc="0" dirty="0">
                <a:ln w="0"/>
                <a:solidFill>
                  <a:srgbClr val="FF0000"/>
                </a:solidFill>
                <a:effectLst>
                  <a:outerShdw blurRad="38100" dist="19050" dir="2700000" algn="tl" rotWithShape="0">
                    <a:schemeClr val="dk1">
                      <a:alpha val="40000"/>
                    </a:schemeClr>
                  </a:outerShdw>
                </a:effectLst>
              </a:rPr>
              <a:t> </a:t>
            </a:r>
            <a:r>
              <a:rPr lang="en-US" sz="3600" b="0" cap="none" spc="0" dirty="0" err="1">
                <a:ln w="0"/>
                <a:solidFill>
                  <a:srgbClr val="FF0000"/>
                </a:solidFill>
                <a:effectLst>
                  <a:outerShdw blurRad="38100" dist="19050" dir="2700000" algn="tl" rotWithShape="0">
                    <a:schemeClr val="dk1">
                      <a:alpha val="40000"/>
                    </a:schemeClr>
                  </a:outerShdw>
                </a:effectLst>
              </a:rPr>
              <a:t>thước</a:t>
            </a:r>
            <a:r>
              <a:rPr lang="en-US" sz="3600" b="0" cap="none" spc="0" dirty="0">
                <a:ln w="0"/>
                <a:solidFill>
                  <a:srgbClr val="FF0000"/>
                </a:solidFill>
                <a:effectLst>
                  <a:outerShdw blurRad="38100" dist="19050" dir="2700000" algn="tl" rotWithShape="0">
                    <a:schemeClr val="dk1">
                      <a:alpha val="40000"/>
                    </a:schemeClr>
                  </a:outerShdw>
                </a:effectLst>
              </a:rPr>
              <a:t> </a:t>
            </a:r>
            <a:r>
              <a:rPr lang="en-US" sz="3600" b="0" cap="none" spc="0" dirty="0" err="1">
                <a:ln w="0"/>
                <a:solidFill>
                  <a:srgbClr val="FF0000"/>
                </a:solidFill>
                <a:effectLst>
                  <a:outerShdw blurRad="38100" dist="19050" dir="2700000" algn="tl" rotWithShape="0">
                    <a:schemeClr val="dk1">
                      <a:alpha val="40000"/>
                    </a:schemeClr>
                  </a:outerShdw>
                </a:effectLst>
              </a:rPr>
              <a:t>đo</a:t>
            </a:r>
            <a:r>
              <a:rPr lang="en-US" sz="3600" b="0" cap="none" spc="0" dirty="0">
                <a:ln w="0"/>
                <a:solidFill>
                  <a:srgbClr val="FF0000"/>
                </a:solidFill>
                <a:effectLst>
                  <a:outerShdw blurRad="38100" dist="19050" dir="2700000" algn="tl" rotWithShape="0">
                    <a:schemeClr val="dk1">
                      <a:alpha val="40000"/>
                    </a:schemeClr>
                  </a:outerShdw>
                </a:effectLst>
              </a:rPr>
              <a:t> </a:t>
            </a:r>
            <a:r>
              <a:rPr lang="en-US" sz="3600" b="0" cap="none" spc="0" dirty="0" err="1">
                <a:ln w="0"/>
                <a:solidFill>
                  <a:srgbClr val="FF0000"/>
                </a:solidFill>
                <a:effectLst>
                  <a:outerShdw blurRad="38100" dist="19050" dir="2700000" algn="tl" rotWithShape="0">
                    <a:schemeClr val="dk1">
                      <a:alpha val="40000"/>
                    </a:schemeClr>
                  </a:outerShdw>
                </a:effectLst>
              </a:rPr>
              <a:t>nhé</a:t>
            </a:r>
            <a:r>
              <a:rPr lang="en-US" sz="3600" b="0" cap="none" spc="0" dirty="0">
                <a:ln w="0"/>
                <a:solidFill>
                  <a:srgbClr val="FF0000"/>
                </a:solidFill>
                <a:effectLst>
                  <a:outerShdw blurRad="38100" dist="19050" dir="2700000" algn="tl" rotWithShape="0">
                    <a:schemeClr val="dk1">
                      <a:alpha val="40000"/>
                    </a:schemeClr>
                  </a:outerShdw>
                </a:effectLst>
              </a:rPr>
              <a:t>. </a:t>
            </a:r>
          </a:p>
        </p:txBody>
      </p:sp>
      <p:pic>
        <p:nvPicPr>
          <p:cNvPr id="8" name="Picture 7">
            <a:extLst>
              <a:ext uri="{FF2B5EF4-FFF2-40B4-BE49-F238E27FC236}">
                <a16:creationId xmlns:a16="http://schemas.microsoft.com/office/drawing/2014/main" id="{2B085317-6BEE-3C47-807B-5B0F2552C0AE}"/>
              </a:ext>
            </a:extLst>
          </p:cNvPr>
          <p:cNvPicPr>
            <a:picLocks noChangeAspect="1"/>
          </p:cNvPicPr>
          <p:nvPr/>
        </p:nvPicPr>
        <p:blipFill rotWithShape="1">
          <a:blip r:embed="rId7"/>
          <a:srcRect r="60407"/>
          <a:stretch/>
        </p:blipFill>
        <p:spPr>
          <a:xfrm>
            <a:off x="4609966" y="1505435"/>
            <a:ext cx="3492044" cy="3661988"/>
          </a:xfrm>
          <a:prstGeom prst="rect">
            <a:avLst/>
          </a:prstGeom>
        </p:spPr>
      </p:pic>
      <p:pic>
        <p:nvPicPr>
          <p:cNvPr id="10" name="Picture 9">
            <a:extLst>
              <a:ext uri="{FF2B5EF4-FFF2-40B4-BE49-F238E27FC236}">
                <a16:creationId xmlns:a16="http://schemas.microsoft.com/office/drawing/2014/main" id="{EE102A16-198C-0F40-AB21-454B94C5CC12}"/>
              </a:ext>
            </a:extLst>
          </p:cNvPr>
          <p:cNvPicPr>
            <a:picLocks noChangeAspect="1"/>
          </p:cNvPicPr>
          <p:nvPr/>
        </p:nvPicPr>
        <p:blipFill rotWithShape="1">
          <a:blip r:embed="rId9"/>
          <a:srcRect l="21786" t="7408" r="25595" b="69947"/>
          <a:stretch/>
        </p:blipFill>
        <p:spPr>
          <a:xfrm>
            <a:off x="4692523" y="5167423"/>
            <a:ext cx="1678774" cy="406400"/>
          </a:xfrm>
          <a:prstGeom prst="rect">
            <a:avLst/>
          </a:prstGeom>
        </p:spPr>
      </p:pic>
      <p:pic>
        <p:nvPicPr>
          <p:cNvPr id="11" name="Picture 10">
            <a:extLst>
              <a:ext uri="{FF2B5EF4-FFF2-40B4-BE49-F238E27FC236}">
                <a16:creationId xmlns:a16="http://schemas.microsoft.com/office/drawing/2014/main" id="{4B1672D2-9EBE-DB4D-B266-E66AF2326CB3}"/>
              </a:ext>
            </a:extLst>
          </p:cNvPr>
          <p:cNvPicPr>
            <a:picLocks noChangeAspect="1"/>
          </p:cNvPicPr>
          <p:nvPr/>
        </p:nvPicPr>
        <p:blipFill rotWithShape="1">
          <a:blip r:embed="rId9"/>
          <a:srcRect l="21786" t="7408" r="25595" b="69947"/>
          <a:stretch/>
        </p:blipFill>
        <p:spPr>
          <a:xfrm>
            <a:off x="6307888" y="5167423"/>
            <a:ext cx="1678774" cy="406400"/>
          </a:xfrm>
          <a:prstGeom prst="rect">
            <a:avLst/>
          </a:prstGeom>
        </p:spPr>
      </p:pic>
      <p:sp>
        <p:nvSpPr>
          <p:cNvPr id="12" name="Rectangle 11">
            <a:extLst>
              <a:ext uri="{FF2B5EF4-FFF2-40B4-BE49-F238E27FC236}">
                <a16:creationId xmlns:a16="http://schemas.microsoft.com/office/drawing/2014/main" id="{1905C4C7-E7E7-194E-8A4C-F2768CDB01BA}"/>
              </a:ext>
            </a:extLst>
          </p:cNvPr>
          <p:cNvSpPr/>
          <p:nvPr/>
        </p:nvSpPr>
        <p:spPr>
          <a:xfrm>
            <a:off x="4881405" y="5573823"/>
            <a:ext cx="1308642" cy="923330"/>
          </a:xfrm>
          <a:prstGeom prst="rect">
            <a:avLst/>
          </a:prstGeom>
          <a:noFill/>
        </p:spPr>
        <p:txBody>
          <a:bodyPr wrap="square" lIns="91440" tIns="45720" rIns="91440" bIns="45720">
            <a:spAutoFit/>
          </a:bodyPr>
          <a:lstStyle/>
          <a:p>
            <a:pPr algn="ctr"/>
            <a:r>
              <a:rPr lang="en-US" sz="5400" b="1" cap="none" spc="0" dirty="0">
                <a:ln w="0"/>
                <a:solidFill>
                  <a:srgbClr val="FF0000"/>
                </a:solidFill>
                <a:effectLst>
                  <a:outerShdw blurRad="38100" dist="19050" dir="2700000" algn="tl" rotWithShape="0">
                    <a:schemeClr val="dk1">
                      <a:alpha val="40000"/>
                    </a:schemeClr>
                  </a:outerShdw>
                </a:effectLst>
              </a:rPr>
              <a:t>1</a:t>
            </a:r>
          </a:p>
        </p:txBody>
      </p:sp>
      <p:sp>
        <p:nvSpPr>
          <p:cNvPr id="13" name="Rectangle 12">
            <a:extLst>
              <a:ext uri="{FF2B5EF4-FFF2-40B4-BE49-F238E27FC236}">
                <a16:creationId xmlns:a16="http://schemas.microsoft.com/office/drawing/2014/main" id="{85B6AF34-B9F2-8048-92AD-763F6C4C133B}"/>
              </a:ext>
            </a:extLst>
          </p:cNvPr>
          <p:cNvSpPr/>
          <p:nvPr/>
        </p:nvSpPr>
        <p:spPr>
          <a:xfrm>
            <a:off x="6528069" y="5573823"/>
            <a:ext cx="1308642" cy="923330"/>
          </a:xfrm>
          <a:prstGeom prst="rect">
            <a:avLst/>
          </a:prstGeom>
          <a:noFill/>
        </p:spPr>
        <p:txBody>
          <a:bodyPr wrap="square" lIns="91440" tIns="45720" rIns="91440" bIns="45720">
            <a:spAutoFit/>
          </a:bodyPr>
          <a:lstStyle/>
          <a:p>
            <a:pPr algn="ctr"/>
            <a:r>
              <a:rPr lang="en-US" sz="5400" b="1" cap="none" spc="0" dirty="0">
                <a:ln w="0"/>
                <a:solidFill>
                  <a:srgbClr val="FF0000"/>
                </a:solidFill>
                <a:effectLst>
                  <a:outerShdw blurRad="38100" dist="19050" dir="2700000" algn="tl" rotWithShape="0">
                    <a:schemeClr val="dk1">
                      <a:alpha val="40000"/>
                    </a:schemeClr>
                  </a:outerShdw>
                </a:effectLst>
              </a:rPr>
              <a:t>2</a:t>
            </a:r>
          </a:p>
        </p:txBody>
      </p:sp>
      <p:sp>
        <p:nvSpPr>
          <p:cNvPr id="14" name="TextBox 13">
            <a:extLst>
              <a:ext uri="{FF2B5EF4-FFF2-40B4-BE49-F238E27FC236}">
                <a16:creationId xmlns:a16="http://schemas.microsoft.com/office/drawing/2014/main" id="{69427975-1803-2F41-B7C2-1DD87395AACA}"/>
              </a:ext>
            </a:extLst>
          </p:cNvPr>
          <p:cNvSpPr txBox="1"/>
          <p:nvPr/>
        </p:nvSpPr>
        <p:spPr>
          <a:xfrm>
            <a:off x="10018049" y="3536207"/>
            <a:ext cx="1327201" cy="1631216"/>
          </a:xfrm>
          <a:prstGeom prst="rect">
            <a:avLst/>
          </a:prstGeom>
          <a:noFill/>
          <a:ln w="60325">
            <a:solidFill>
              <a:schemeClr val="tx1"/>
            </a:solidFill>
          </a:ln>
        </p:spPr>
        <p:txBody>
          <a:bodyPr wrap="square" rtlCol="0">
            <a:spAutoFit/>
          </a:bodyPr>
          <a:lstStyle/>
          <a:p>
            <a:pPr algn="ctr"/>
            <a:r>
              <a:rPr lang="en-VN" sz="10000" b="1" dirty="0">
                <a:solidFill>
                  <a:srgbClr val="0070C0"/>
                </a:solidFill>
              </a:rPr>
              <a:t>2</a:t>
            </a:r>
          </a:p>
        </p:txBody>
      </p:sp>
      <p:pic>
        <p:nvPicPr>
          <p:cNvPr id="3" name="Audio Recording Mar 13, 2022 at 11:56:21 AM" descr="Audio Recording Mar 13, 2022 at 11:56:21 AM">
            <a:hlinkClick r:id="" action="ppaction://media"/>
            <a:extLst>
              <a:ext uri="{FF2B5EF4-FFF2-40B4-BE49-F238E27FC236}">
                <a16:creationId xmlns:a16="http://schemas.microsoft.com/office/drawing/2014/main" id="{D179BFA1-E1ED-9441-B5B3-A0864CF8292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636184" y="-2077521"/>
            <a:ext cx="812800" cy="812800"/>
          </a:xfrm>
          <a:prstGeom prst="rect">
            <a:avLst/>
          </a:prstGeom>
        </p:spPr>
      </p:pic>
      <p:pic>
        <p:nvPicPr>
          <p:cNvPr id="4" name="Audio Recording Mar 13, 2022 at 11:56:56 AM" descr="Audio Recording Mar 13, 2022 at 11:56:56 AM">
            <a:hlinkClick r:id="" action="ppaction://media"/>
            <a:extLst>
              <a:ext uri="{FF2B5EF4-FFF2-40B4-BE49-F238E27FC236}">
                <a16:creationId xmlns:a16="http://schemas.microsoft.com/office/drawing/2014/main" id="{E8EC7EA4-0DFC-BD47-A192-B1BA096D3377}"/>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102010" y="-2030472"/>
            <a:ext cx="812800" cy="812800"/>
          </a:xfrm>
          <a:prstGeom prst="rect">
            <a:avLst/>
          </a:prstGeom>
        </p:spPr>
      </p:pic>
    </p:spTree>
    <p:extLst>
      <p:ext uri="{BB962C8B-B14F-4D97-AF65-F5344CB8AC3E}">
        <p14:creationId xmlns:p14="http://schemas.microsoft.com/office/powerpoint/2010/main" val="3929028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616" fill="hold"/>
                                        <p:tgtEl>
                                          <p:spTgt spid="3"/>
                                        </p:tgtEl>
                                      </p:cBhvr>
                                    </p:cmd>
                                  </p:childTnLst>
                                </p:cTn>
                              </p:par>
                            </p:childTnLst>
                          </p:cTn>
                        </p:par>
                        <p:par>
                          <p:cTn id="7" fill="hold">
                            <p:stCondLst>
                              <p:cond delay="7616"/>
                            </p:stCondLst>
                            <p:childTnLst>
                              <p:par>
                                <p:cTn id="8" presetID="1" presetClass="mediacall" presetSubtype="0" fill="hold" nodeType="afterEffect">
                                  <p:stCondLst>
                                    <p:cond delay="0"/>
                                  </p:stCondLst>
                                  <p:childTnLst>
                                    <p:cmd type="call" cmd="playFrom(0.0)">
                                      <p:cBhvr>
                                        <p:cTn id="9" dur="11456" fill="hold"/>
                                        <p:tgtEl>
                                          <p:spTgt spid="4"/>
                                        </p:tgtEl>
                                      </p:cBhvr>
                                    </p:cmd>
                                  </p:childTnLst>
                                </p:cTn>
                              </p:par>
                              <p:par>
                                <p:cTn id="10" presetID="22" presetClass="entr" presetSubtype="8"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par>
                                <p:cTn id="13" presetID="22" presetClass="entr" presetSubtype="8" fill="hold" grpId="0" nodeType="withEffect">
                                  <p:stCondLst>
                                    <p:cond delay="200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par>
                                <p:cTn id="16" presetID="10" presetClass="entr" presetSubtype="0" fill="hold" grpId="0" nodeType="withEffect">
                                  <p:stCondLst>
                                    <p:cond delay="600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3"/>
                </p:tgtEl>
              </p:cMediaNode>
            </p:audio>
            <p:audio>
              <p:cMediaNode vol="80000">
                <p:cTn id="20" fill="hold" display="0">
                  <p:stCondLst>
                    <p:cond delay="indefinite"/>
                  </p:stCondLst>
                  <p:endCondLst>
                    <p:cond evt="onStopAudio" delay="0">
                      <p:tgtEl>
                        <p:sldTgt/>
                      </p:tgtEl>
                    </p:cond>
                  </p:endCondLst>
                </p:cTn>
                <p:tgtEl>
                  <p:spTgt spid="4"/>
                </p:tgtEl>
              </p:cMediaNode>
            </p:audio>
          </p:childTnLst>
        </p:cTn>
      </p:par>
    </p:tnLst>
    <p:bldLst>
      <p:bldP spid="12" grpId="0"/>
      <p:bldP spid="13" grpId="0"/>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F4C87-D607-404C-ACD9-E51E7C1AB3D7}"/>
              </a:ext>
            </a:extLst>
          </p:cNvPr>
          <p:cNvSpPr>
            <a:spLocks noGrp="1"/>
          </p:cNvSpPr>
          <p:nvPr>
            <p:ph type="title"/>
          </p:nvPr>
        </p:nvSpPr>
        <p:spPr/>
        <p:txBody>
          <a:bodyPr/>
          <a:lstStyle/>
          <a:p>
            <a:endParaRPr lang="en-VN"/>
          </a:p>
        </p:txBody>
      </p:sp>
      <p:pic>
        <p:nvPicPr>
          <p:cNvPr id="6" name="Content Placeholder 5">
            <a:extLst>
              <a:ext uri="{FF2B5EF4-FFF2-40B4-BE49-F238E27FC236}">
                <a16:creationId xmlns:a16="http://schemas.microsoft.com/office/drawing/2014/main" id="{A180A725-4F0B-E44C-976C-8C5215C218FB}"/>
              </a:ext>
            </a:extLst>
          </p:cNvPr>
          <p:cNvPicPr>
            <a:picLocks noGrp="1" noChangeAspect="1"/>
          </p:cNvPicPr>
          <p:nvPr>
            <p:ph idx="1"/>
          </p:nvPr>
        </p:nvPicPr>
        <p:blipFill>
          <a:blip r:embed="rId7"/>
          <a:stretch>
            <a:fillRect/>
          </a:stretch>
        </p:blipFill>
        <p:spPr>
          <a:xfrm>
            <a:off x="2228144" y="1825625"/>
            <a:ext cx="7735712" cy="4351338"/>
          </a:xfrm>
        </p:spPr>
      </p:pic>
      <p:pic>
        <p:nvPicPr>
          <p:cNvPr id="3074" name="Picture 2" descr="Hình nền Powerpoint đơn giản, đẹp (80) | School powerpoint templates,  Powerpoint background templates, Powerpoint background free">
            <a:extLst>
              <a:ext uri="{FF2B5EF4-FFF2-40B4-BE49-F238E27FC236}">
                <a16:creationId xmlns:a16="http://schemas.microsoft.com/office/drawing/2014/main" id="{5D598D6B-1C91-7448-84BC-4984214632E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19E51AC3-8EA3-D348-8FF7-A448EFC61567}"/>
              </a:ext>
            </a:extLst>
          </p:cNvPr>
          <p:cNvSpPr/>
          <p:nvPr/>
        </p:nvSpPr>
        <p:spPr>
          <a:xfrm>
            <a:off x="2849525" y="544423"/>
            <a:ext cx="8016949" cy="1200329"/>
          </a:xfrm>
          <a:prstGeom prst="rect">
            <a:avLst/>
          </a:prstGeom>
          <a:noFill/>
        </p:spPr>
        <p:txBody>
          <a:bodyPr wrap="square" lIns="91440" tIns="45720" rIns="91440" bIns="45720">
            <a:spAutoFit/>
          </a:bodyPr>
          <a:lstStyle/>
          <a:p>
            <a:pPr algn="ctr"/>
            <a:r>
              <a:rPr lang="en-US" sz="3600" b="0" cap="none" spc="0" dirty="0" err="1">
                <a:ln w="0"/>
                <a:solidFill>
                  <a:srgbClr val="FF0000"/>
                </a:solidFill>
                <a:effectLst>
                  <a:outerShdw blurRad="38100" dist="19050" dir="2700000" algn="tl" rotWithShape="0">
                    <a:schemeClr val="dk1">
                      <a:alpha val="40000"/>
                    </a:schemeClr>
                  </a:outerShdw>
                </a:effectLst>
              </a:rPr>
              <a:t>Bé</a:t>
            </a:r>
            <a:r>
              <a:rPr lang="en-US" sz="3600" b="0" cap="none" spc="0" dirty="0">
                <a:ln w="0"/>
                <a:solidFill>
                  <a:srgbClr val="FF0000"/>
                </a:solidFill>
                <a:effectLst>
                  <a:outerShdw blurRad="38100" dist="19050" dir="2700000" algn="tl" rotWithShape="0">
                    <a:schemeClr val="dk1">
                      <a:alpha val="40000"/>
                    </a:schemeClr>
                  </a:outerShdw>
                </a:effectLst>
              </a:rPr>
              <a:t> </a:t>
            </a:r>
            <a:r>
              <a:rPr lang="en-US" sz="3600" b="0" cap="none" spc="0" dirty="0" err="1">
                <a:ln w="0"/>
                <a:solidFill>
                  <a:srgbClr val="FF0000"/>
                </a:solidFill>
                <a:effectLst>
                  <a:outerShdw blurRad="38100" dist="19050" dir="2700000" algn="tl" rotWithShape="0">
                    <a:schemeClr val="dk1">
                      <a:alpha val="40000"/>
                    </a:schemeClr>
                  </a:outerShdw>
                </a:effectLst>
              </a:rPr>
              <a:t>hãy</a:t>
            </a:r>
            <a:r>
              <a:rPr lang="en-US" sz="3600" b="0" cap="none" spc="0" dirty="0">
                <a:ln w="0"/>
                <a:solidFill>
                  <a:srgbClr val="FF0000"/>
                </a:solidFill>
                <a:effectLst>
                  <a:outerShdw blurRad="38100" dist="19050" dir="2700000" algn="tl" rotWithShape="0">
                    <a:schemeClr val="dk1">
                      <a:alpha val="40000"/>
                    </a:schemeClr>
                  </a:outerShdw>
                </a:effectLst>
              </a:rPr>
              <a:t> </a:t>
            </a:r>
            <a:r>
              <a:rPr lang="en-US" sz="3600" b="0" cap="none" spc="0" dirty="0" err="1">
                <a:ln w="0"/>
                <a:solidFill>
                  <a:srgbClr val="FF0000"/>
                </a:solidFill>
                <a:effectLst>
                  <a:outerShdw blurRad="38100" dist="19050" dir="2700000" algn="tl" rotWithShape="0">
                    <a:schemeClr val="dk1">
                      <a:alpha val="40000"/>
                    </a:schemeClr>
                  </a:outerShdw>
                </a:effectLst>
              </a:rPr>
              <a:t>đếm</a:t>
            </a:r>
            <a:r>
              <a:rPr lang="en-US" sz="3600" b="0" cap="none" spc="0" dirty="0">
                <a:ln w="0"/>
                <a:solidFill>
                  <a:srgbClr val="FF0000"/>
                </a:solidFill>
                <a:effectLst>
                  <a:outerShdw blurRad="38100" dist="19050" dir="2700000" algn="tl" rotWithShape="0">
                    <a:schemeClr val="dk1">
                      <a:alpha val="40000"/>
                    </a:schemeClr>
                  </a:outerShdw>
                </a:effectLst>
              </a:rPr>
              <a:t> </a:t>
            </a:r>
            <a:r>
              <a:rPr lang="en-US" sz="3600" b="0" cap="none" spc="0" dirty="0" err="1">
                <a:ln w="0"/>
                <a:solidFill>
                  <a:srgbClr val="FF0000"/>
                </a:solidFill>
                <a:effectLst>
                  <a:outerShdw blurRad="38100" dist="19050" dir="2700000" algn="tl" rotWithShape="0">
                    <a:schemeClr val="dk1">
                      <a:alpha val="40000"/>
                    </a:schemeClr>
                  </a:outerShdw>
                </a:effectLst>
              </a:rPr>
              <a:t>xem</a:t>
            </a:r>
            <a:r>
              <a:rPr lang="en-US" sz="3600" b="0" cap="none" spc="0" dirty="0">
                <a:ln w="0"/>
                <a:solidFill>
                  <a:srgbClr val="FF0000"/>
                </a:solidFill>
                <a:effectLst>
                  <a:outerShdw blurRad="38100" dist="19050" dir="2700000" algn="tl" rotWithShape="0">
                    <a:schemeClr val="dk1">
                      <a:alpha val="40000"/>
                    </a:schemeClr>
                  </a:outerShdw>
                </a:effectLst>
              </a:rPr>
              <a:t> </a:t>
            </a:r>
            <a:r>
              <a:rPr lang="en-US" sz="3600" b="0" cap="none" spc="0" dirty="0" err="1">
                <a:ln w="0"/>
                <a:solidFill>
                  <a:srgbClr val="FF0000"/>
                </a:solidFill>
                <a:effectLst>
                  <a:outerShdw blurRad="38100" dist="19050" dir="2700000" algn="tl" rotWithShape="0">
                    <a:schemeClr val="dk1">
                      <a:alpha val="40000"/>
                    </a:schemeClr>
                  </a:outerShdw>
                </a:effectLst>
              </a:rPr>
              <a:t>chiếc</a:t>
            </a:r>
            <a:r>
              <a:rPr lang="en-US" sz="3600" b="0" cap="none" spc="0" dirty="0">
                <a:ln w="0"/>
                <a:solidFill>
                  <a:srgbClr val="FF0000"/>
                </a:solidFill>
                <a:effectLst>
                  <a:outerShdw blurRad="38100" dist="19050" dir="2700000" algn="tl" rotWithShape="0">
                    <a:schemeClr val="dk1">
                      <a:alpha val="40000"/>
                    </a:schemeClr>
                  </a:outerShdw>
                </a:effectLst>
              </a:rPr>
              <a:t> </a:t>
            </a:r>
            <a:r>
              <a:rPr lang="en-US" sz="3600" b="0" cap="none" spc="0" dirty="0" err="1">
                <a:ln w="0"/>
                <a:solidFill>
                  <a:srgbClr val="FF0000"/>
                </a:solidFill>
                <a:effectLst>
                  <a:outerShdw blurRad="38100" dist="19050" dir="2700000" algn="tl" rotWithShape="0">
                    <a:schemeClr val="dk1">
                      <a:alpha val="40000"/>
                    </a:schemeClr>
                  </a:outerShdw>
                </a:effectLst>
              </a:rPr>
              <a:t>khăn</a:t>
            </a:r>
            <a:r>
              <a:rPr lang="en-US" sz="3600" b="0" cap="none" spc="0" dirty="0">
                <a:ln w="0"/>
                <a:solidFill>
                  <a:srgbClr val="FF0000"/>
                </a:solidFill>
                <a:effectLst>
                  <a:outerShdw blurRad="38100" dist="19050" dir="2700000" algn="tl" rotWithShape="0">
                    <a:schemeClr val="dk1">
                      <a:alpha val="40000"/>
                    </a:schemeClr>
                  </a:outerShdw>
                </a:effectLst>
              </a:rPr>
              <a:t> </a:t>
            </a:r>
            <a:r>
              <a:rPr lang="en-US" sz="3600" b="0" cap="none" spc="0" dirty="0" err="1">
                <a:ln w="0"/>
                <a:solidFill>
                  <a:srgbClr val="FF0000"/>
                </a:solidFill>
                <a:effectLst>
                  <a:outerShdw blurRad="38100" dist="19050" dir="2700000" algn="tl" rotWithShape="0">
                    <a:schemeClr val="dk1">
                      <a:alpha val="40000"/>
                    </a:schemeClr>
                  </a:outerShdw>
                </a:effectLst>
              </a:rPr>
              <a:t>này</a:t>
            </a:r>
            <a:r>
              <a:rPr lang="en-US" sz="3600" b="0" cap="none" spc="0" dirty="0">
                <a:ln w="0"/>
                <a:solidFill>
                  <a:srgbClr val="FF0000"/>
                </a:solidFill>
                <a:effectLst>
                  <a:outerShdw blurRad="38100" dist="19050" dir="2700000" algn="tl" rotWithShape="0">
                    <a:schemeClr val="dk1">
                      <a:alpha val="40000"/>
                    </a:schemeClr>
                  </a:outerShdw>
                </a:effectLst>
              </a:rPr>
              <a:t> </a:t>
            </a:r>
            <a:r>
              <a:rPr lang="en-US" sz="3600" b="0" cap="none" spc="0" dirty="0" err="1">
                <a:ln w="0"/>
                <a:solidFill>
                  <a:srgbClr val="FF0000"/>
                </a:solidFill>
                <a:effectLst>
                  <a:outerShdw blurRad="38100" dist="19050" dir="2700000" algn="tl" rotWithShape="0">
                    <a:schemeClr val="dk1">
                      <a:alpha val="40000"/>
                    </a:schemeClr>
                  </a:outerShdw>
                </a:effectLst>
              </a:rPr>
              <a:t>bằng</a:t>
            </a:r>
            <a:r>
              <a:rPr lang="en-US" sz="3600" b="0" cap="none" spc="0" dirty="0">
                <a:ln w="0"/>
                <a:solidFill>
                  <a:srgbClr val="FF0000"/>
                </a:solidFill>
                <a:effectLst>
                  <a:outerShdw blurRad="38100" dist="19050" dir="2700000" algn="tl" rotWithShape="0">
                    <a:schemeClr val="dk1">
                      <a:alpha val="40000"/>
                    </a:schemeClr>
                  </a:outerShdw>
                </a:effectLst>
              </a:rPr>
              <a:t> bao </a:t>
            </a:r>
            <a:r>
              <a:rPr lang="en-US" sz="3600" b="0" cap="none" spc="0" dirty="0" err="1">
                <a:ln w="0"/>
                <a:solidFill>
                  <a:srgbClr val="FF0000"/>
                </a:solidFill>
                <a:effectLst>
                  <a:outerShdw blurRad="38100" dist="19050" dir="2700000" algn="tl" rotWithShape="0">
                    <a:schemeClr val="dk1">
                      <a:alpha val="40000"/>
                    </a:schemeClr>
                  </a:outerShdw>
                </a:effectLst>
              </a:rPr>
              <a:t>nhiêu</a:t>
            </a:r>
            <a:r>
              <a:rPr lang="en-US" sz="3600" b="0" cap="none" spc="0" dirty="0">
                <a:ln w="0"/>
                <a:solidFill>
                  <a:srgbClr val="FF0000"/>
                </a:solidFill>
                <a:effectLst>
                  <a:outerShdw blurRad="38100" dist="19050" dir="2700000" algn="tl" rotWithShape="0">
                    <a:schemeClr val="dk1">
                      <a:alpha val="40000"/>
                    </a:schemeClr>
                  </a:outerShdw>
                </a:effectLst>
              </a:rPr>
              <a:t> </a:t>
            </a:r>
            <a:r>
              <a:rPr lang="en-US" sz="3600" b="0" cap="none" spc="0" dirty="0" err="1">
                <a:ln w="0"/>
                <a:solidFill>
                  <a:srgbClr val="FF0000"/>
                </a:solidFill>
                <a:effectLst>
                  <a:outerShdw blurRad="38100" dist="19050" dir="2700000" algn="tl" rotWithShape="0">
                    <a:schemeClr val="dk1">
                      <a:alpha val="40000"/>
                    </a:schemeClr>
                  </a:outerShdw>
                </a:effectLst>
              </a:rPr>
              <a:t>lần</a:t>
            </a:r>
            <a:r>
              <a:rPr lang="en-US" sz="3600" b="0" cap="none" spc="0" dirty="0">
                <a:ln w="0"/>
                <a:solidFill>
                  <a:srgbClr val="FF0000"/>
                </a:solidFill>
                <a:effectLst>
                  <a:outerShdw blurRad="38100" dist="19050" dir="2700000" algn="tl" rotWithShape="0">
                    <a:schemeClr val="dk1">
                      <a:alpha val="40000"/>
                    </a:schemeClr>
                  </a:outerShdw>
                </a:effectLst>
              </a:rPr>
              <a:t> </a:t>
            </a:r>
            <a:r>
              <a:rPr lang="en-US" sz="3600" b="0" cap="none" spc="0" dirty="0" err="1">
                <a:ln w="0"/>
                <a:solidFill>
                  <a:srgbClr val="FF0000"/>
                </a:solidFill>
                <a:effectLst>
                  <a:outerShdw blurRad="38100" dist="19050" dir="2700000" algn="tl" rotWithShape="0">
                    <a:schemeClr val="dk1">
                      <a:alpha val="40000"/>
                    </a:schemeClr>
                  </a:outerShdw>
                </a:effectLst>
              </a:rPr>
              <a:t>thước</a:t>
            </a:r>
            <a:r>
              <a:rPr lang="en-US" sz="3600" b="0" cap="none" spc="0" dirty="0">
                <a:ln w="0"/>
                <a:solidFill>
                  <a:srgbClr val="FF0000"/>
                </a:solidFill>
                <a:effectLst>
                  <a:outerShdw blurRad="38100" dist="19050" dir="2700000" algn="tl" rotWithShape="0">
                    <a:schemeClr val="dk1">
                      <a:alpha val="40000"/>
                    </a:schemeClr>
                  </a:outerShdw>
                </a:effectLst>
              </a:rPr>
              <a:t> </a:t>
            </a:r>
            <a:r>
              <a:rPr lang="en-US" sz="3600" b="0" cap="none" spc="0" dirty="0" err="1">
                <a:ln w="0"/>
                <a:solidFill>
                  <a:srgbClr val="FF0000"/>
                </a:solidFill>
                <a:effectLst>
                  <a:outerShdw blurRad="38100" dist="19050" dir="2700000" algn="tl" rotWithShape="0">
                    <a:schemeClr val="dk1">
                      <a:alpha val="40000"/>
                    </a:schemeClr>
                  </a:outerShdw>
                </a:effectLst>
              </a:rPr>
              <a:t>đo</a:t>
            </a:r>
            <a:r>
              <a:rPr lang="en-US" sz="3600" b="0" cap="none" spc="0" dirty="0">
                <a:ln w="0"/>
                <a:solidFill>
                  <a:srgbClr val="FF0000"/>
                </a:solidFill>
                <a:effectLst>
                  <a:outerShdw blurRad="38100" dist="19050" dir="2700000" algn="tl" rotWithShape="0">
                    <a:schemeClr val="dk1">
                      <a:alpha val="40000"/>
                    </a:schemeClr>
                  </a:outerShdw>
                </a:effectLst>
              </a:rPr>
              <a:t> </a:t>
            </a:r>
            <a:r>
              <a:rPr lang="en-US" sz="3600" b="0" cap="none" spc="0" dirty="0" err="1">
                <a:ln w="0"/>
                <a:solidFill>
                  <a:srgbClr val="FF0000"/>
                </a:solidFill>
                <a:effectLst>
                  <a:outerShdw blurRad="38100" dist="19050" dir="2700000" algn="tl" rotWithShape="0">
                    <a:schemeClr val="dk1">
                      <a:alpha val="40000"/>
                    </a:schemeClr>
                  </a:outerShdw>
                </a:effectLst>
              </a:rPr>
              <a:t>nhé</a:t>
            </a:r>
            <a:r>
              <a:rPr lang="en-US" sz="3600" b="0" cap="none" spc="0" dirty="0">
                <a:ln w="0"/>
                <a:solidFill>
                  <a:srgbClr val="FF0000"/>
                </a:solidFill>
                <a:effectLst>
                  <a:outerShdw blurRad="38100" dist="19050" dir="2700000" algn="tl" rotWithShape="0">
                    <a:schemeClr val="dk1">
                      <a:alpha val="40000"/>
                    </a:schemeClr>
                  </a:outerShdw>
                </a:effectLst>
              </a:rPr>
              <a:t>. </a:t>
            </a:r>
          </a:p>
        </p:txBody>
      </p:sp>
      <p:pic>
        <p:nvPicPr>
          <p:cNvPr id="8" name="Picture 7">
            <a:extLst>
              <a:ext uri="{FF2B5EF4-FFF2-40B4-BE49-F238E27FC236}">
                <a16:creationId xmlns:a16="http://schemas.microsoft.com/office/drawing/2014/main" id="{8BE06ABC-2C39-D047-84B2-1C9163561574}"/>
              </a:ext>
            </a:extLst>
          </p:cNvPr>
          <p:cNvPicPr>
            <a:picLocks noChangeAspect="1"/>
          </p:cNvPicPr>
          <p:nvPr/>
        </p:nvPicPr>
        <p:blipFill rotWithShape="1">
          <a:blip r:embed="rId7"/>
          <a:srcRect l="68198"/>
          <a:stretch/>
        </p:blipFill>
        <p:spPr>
          <a:xfrm rot="5400000" flipH="1">
            <a:off x="3432067" y="160870"/>
            <a:ext cx="3284170" cy="6768000"/>
          </a:xfrm>
          <a:prstGeom prst="rect">
            <a:avLst/>
          </a:prstGeom>
        </p:spPr>
      </p:pic>
      <p:pic>
        <p:nvPicPr>
          <p:cNvPr id="10" name="Picture 9">
            <a:extLst>
              <a:ext uri="{FF2B5EF4-FFF2-40B4-BE49-F238E27FC236}">
                <a16:creationId xmlns:a16="http://schemas.microsoft.com/office/drawing/2014/main" id="{5FAC1131-E3FC-5742-AF42-B357EEC8AE88}"/>
              </a:ext>
            </a:extLst>
          </p:cNvPr>
          <p:cNvPicPr>
            <a:picLocks noChangeAspect="1"/>
          </p:cNvPicPr>
          <p:nvPr/>
        </p:nvPicPr>
        <p:blipFill rotWithShape="1">
          <a:blip r:embed="rId9"/>
          <a:srcRect l="21786" t="7408" r="25595" b="69947"/>
          <a:stretch/>
        </p:blipFill>
        <p:spPr>
          <a:xfrm>
            <a:off x="1841128" y="5017422"/>
            <a:ext cx="1678774" cy="406400"/>
          </a:xfrm>
          <a:prstGeom prst="rect">
            <a:avLst/>
          </a:prstGeom>
        </p:spPr>
      </p:pic>
      <p:pic>
        <p:nvPicPr>
          <p:cNvPr id="11" name="Picture 10">
            <a:extLst>
              <a:ext uri="{FF2B5EF4-FFF2-40B4-BE49-F238E27FC236}">
                <a16:creationId xmlns:a16="http://schemas.microsoft.com/office/drawing/2014/main" id="{89FBC8F5-C232-A144-A97B-8A12DF63B00A}"/>
              </a:ext>
            </a:extLst>
          </p:cNvPr>
          <p:cNvPicPr>
            <a:picLocks noChangeAspect="1"/>
          </p:cNvPicPr>
          <p:nvPr/>
        </p:nvPicPr>
        <p:blipFill rotWithShape="1">
          <a:blip r:embed="rId9"/>
          <a:srcRect l="21786" t="7408" r="25595" b="69947"/>
          <a:stretch/>
        </p:blipFill>
        <p:spPr>
          <a:xfrm>
            <a:off x="3456493" y="5017422"/>
            <a:ext cx="1678774" cy="406400"/>
          </a:xfrm>
          <a:prstGeom prst="rect">
            <a:avLst/>
          </a:prstGeom>
        </p:spPr>
      </p:pic>
      <p:pic>
        <p:nvPicPr>
          <p:cNvPr id="12" name="Picture 11">
            <a:extLst>
              <a:ext uri="{FF2B5EF4-FFF2-40B4-BE49-F238E27FC236}">
                <a16:creationId xmlns:a16="http://schemas.microsoft.com/office/drawing/2014/main" id="{7476E4FE-BE77-0143-9052-1454169EA73F}"/>
              </a:ext>
            </a:extLst>
          </p:cNvPr>
          <p:cNvPicPr>
            <a:picLocks noChangeAspect="1"/>
          </p:cNvPicPr>
          <p:nvPr/>
        </p:nvPicPr>
        <p:blipFill rotWithShape="1">
          <a:blip r:embed="rId9"/>
          <a:srcRect l="21786" t="7408" r="25595" b="69947"/>
          <a:stretch/>
        </p:blipFill>
        <p:spPr>
          <a:xfrm>
            <a:off x="5071858" y="5017422"/>
            <a:ext cx="1678774" cy="406400"/>
          </a:xfrm>
          <a:prstGeom prst="rect">
            <a:avLst/>
          </a:prstGeom>
        </p:spPr>
      </p:pic>
      <p:sp>
        <p:nvSpPr>
          <p:cNvPr id="13" name="Rectangle 12">
            <a:extLst>
              <a:ext uri="{FF2B5EF4-FFF2-40B4-BE49-F238E27FC236}">
                <a16:creationId xmlns:a16="http://schemas.microsoft.com/office/drawing/2014/main" id="{861E7411-70E2-3B45-8A68-720041E45F82}"/>
              </a:ext>
            </a:extLst>
          </p:cNvPr>
          <p:cNvSpPr/>
          <p:nvPr/>
        </p:nvSpPr>
        <p:spPr>
          <a:xfrm>
            <a:off x="2030010" y="5423822"/>
            <a:ext cx="1308642" cy="923330"/>
          </a:xfrm>
          <a:prstGeom prst="rect">
            <a:avLst/>
          </a:prstGeom>
          <a:noFill/>
        </p:spPr>
        <p:txBody>
          <a:bodyPr wrap="square" lIns="91440" tIns="45720" rIns="91440" bIns="45720">
            <a:spAutoFit/>
          </a:bodyPr>
          <a:lstStyle/>
          <a:p>
            <a:pPr algn="ctr"/>
            <a:r>
              <a:rPr lang="en-US" sz="5400" b="1" cap="none" spc="0" dirty="0">
                <a:ln w="0"/>
                <a:solidFill>
                  <a:srgbClr val="00B050"/>
                </a:solidFill>
                <a:effectLst>
                  <a:outerShdw blurRad="38100" dist="19050" dir="2700000" algn="tl" rotWithShape="0">
                    <a:schemeClr val="dk1">
                      <a:alpha val="40000"/>
                    </a:schemeClr>
                  </a:outerShdw>
                </a:effectLst>
              </a:rPr>
              <a:t>1</a:t>
            </a:r>
          </a:p>
        </p:txBody>
      </p:sp>
      <p:sp>
        <p:nvSpPr>
          <p:cNvPr id="14" name="Rectangle 13">
            <a:extLst>
              <a:ext uri="{FF2B5EF4-FFF2-40B4-BE49-F238E27FC236}">
                <a16:creationId xmlns:a16="http://schemas.microsoft.com/office/drawing/2014/main" id="{13B20C7B-EFA5-4D44-B329-E09566A6040F}"/>
              </a:ext>
            </a:extLst>
          </p:cNvPr>
          <p:cNvSpPr/>
          <p:nvPr/>
        </p:nvSpPr>
        <p:spPr>
          <a:xfrm>
            <a:off x="3676674" y="5423822"/>
            <a:ext cx="1308642" cy="923330"/>
          </a:xfrm>
          <a:prstGeom prst="rect">
            <a:avLst/>
          </a:prstGeom>
          <a:noFill/>
        </p:spPr>
        <p:txBody>
          <a:bodyPr wrap="square" lIns="91440" tIns="45720" rIns="91440" bIns="45720">
            <a:spAutoFit/>
          </a:bodyPr>
          <a:lstStyle/>
          <a:p>
            <a:pPr algn="ctr"/>
            <a:r>
              <a:rPr lang="en-US" sz="5400" b="1" cap="none" spc="0" dirty="0">
                <a:ln w="0"/>
                <a:solidFill>
                  <a:srgbClr val="00B050"/>
                </a:solidFill>
                <a:effectLst>
                  <a:outerShdw blurRad="38100" dist="19050" dir="2700000" algn="tl" rotWithShape="0">
                    <a:schemeClr val="dk1">
                      <a:alpha val="40000"/>
                    </a:schemeClr>
                  </a:outerShdw>
                </a:effectLst>
              </a:rPr>
              <a:t>2</a:t>
            </a:r>
          </a:p>
        </p:txBody>
      </p:sp>
      <p:sp>
        <p:nvSpPr>
          <p:cNvPr id="15" name="Rectangle 14">
            <a:extLst>
              <a:ext uri="{FF2B5EF4-FFF2-40B4-BE49-F238E27FC236}">
                <a16:creationId xmlns:a16="http://schemas.microsoft.com/office/drawing/2014/main" id="{A3A4F2A4-AF44-C741-ADC8-CA84035B74C5}"/>
              </a:ext>
            </a:extLst>
          </p:cNvPr>
          <p:cNvSpPr/>
          <p:nvPr/>
        </p:nvSpPr>
        <p:spPr>
          <a:xfrm>
            <a:off x="5228767" y="5425713"/>
            <a:ext cx="1308642" cy="923330"/>
          </a:xfrm>
          <a:prstGeom prst="rect">
            <a:avLst/>
          </a:prstGeom>
          <a:noFill/>
        </p:spPr>
        <p:txBody>
          <a:bodyPr wrap="square" lIns="91440" tIns="45720" rIns="91440" bIns="45720">
            <a:spAutoFit/>
          </a:bodyPr>
          <a:lstStyle/>
          <a:p>
            <a:pPr algn="ctr"/>
            <a:r>
              <a:rPr lang="en-US" sz="5400" b="1" cap="none" spc="0" dirty="0">
                <a:ln w="0"/>
                <a:solidFill>
                  <a:srgbClr val="00B050"/>
                </a:solidFill>
                <a:effectLst>
                  <a:outerShdw blurRad="38100" dist="19050" dir="2700000" algn="tl" rotWithShape="0">
                    <a:schemeClr val="dk1">
                      <a:alpha val="40000"/>
                    </a:schemeClr>
                  </a:outerShdw>
                </a:effectLst>
              </a:rPr>
              <a:t>3</a:t>
            </a:r>
          </a:p>
        </p:txBody>
      </p:sp>
      <p:pic>
        <p:nvPicPr>
          <p:cNvPr id="16" name="Picture 15">
            <a:extLst>
              <a:ext uri="{FF2B5EF4-FFF2-40B4-BE49-F238E27FC236}">
                <a16:creationId xmlns:a16="http://schemas.microsoft.com/office/drawing/2014/main" id="{FC353D05-D8FE-DE4B-B580-1E058A14186A}"/>
              </a:ext>
            </a:extLst>
          </p:cNvPr>
          <p:cNvPicPr>
            <a:picLocks noChangeAspect="1"/>
          </p:cNvPicPr>
          <p:nvPr/>
        </p:nvPicPr>
        <p:blipFill rotWithShape="1">
          <a:blip r:embed="rId9"/>
          <a:srcRect l="21786" t="7408" r="25595" b="69947"/>
          <a:stretch/>
        </p:blipFill>
        <p:spPr>
          <a:xfrm>
            <a:off x="6694318" y="5019144"/>
            <a:ext cx="1678774" cy="406400"/>
          </a:xfrm>
          <a:prstGeom prst="rect">
            <a:avLst/>
          </a:prstGeom>
        </p:spPr>
      </p:pic>
      <p:sp>
        <p:nvSpPr>
          <p:cNvPr id="17" name="Rectangle 16">
            <a:extLst>
              <a:ext uri="{FF2B5EF4-FFF2-40B4-BE49-F238E27FC236}">
                <a16:creationId xmlns:a16="http://schemas.microsoft.com/office/drawing/2014/main" id="{4E6CEC81-94FD-254C-84A5-146DFB71D1B6}"/>
              </a:ext>
            </a:extLst>
          </p:cNvPr>
          <p:cNvSpPr/>
          <p:nvPr/>
        </p:nvSpPr>
        <p:spPr>
          <a:xfrm>
            <a:off x="6887241" y="5429852"/>
            <a:ext cx="1308642" cy="923330"/>
          </a:xfrm>
          <a:prstGeom prst="rect">
            <a:avLst/>
          </a:prstGeom>
          <a:noFill/>
        </p:spPr>
        <p:txBody>
          <a:bodyPr wrap="square" lIns="91440" tIns="45720" rIns="91440" bIns="45720">
            <a:spAutoFit/>
          </a:bodyPr>
          <a:lstStyle/>
          <a:p>
            <a:pPr algn="ctr"/>
            <a:r>
              <a:rPr lang="en-US" sz="5400" b="1" cap="none" spc="0" dirty="0">
                <a:ln w="0"/>
                <a:solidFill>
                  <a:srgbClr val="00B050"/>
                </a:solidFill>
                <a:effectLst>
                  <a:outerShdw blurRad="38100" dist="19050" dir="2700000" algn="tl" rotWithShape="0">
                    <a:schemeClr val="dk1">
                      <a:alpha val="40000"/>
                    </a:schemeClr>
                  </a:outerShdw>
                </a:effectLst>
              </a:rPr>
              <a:t>4</a:t>
            </a:r>
          </a:p>
        </p:txBody>
      </p:sp>
      <p:sp>
        <p:nvSpPr>
          <p:cNvPr id="18" name="TextBox 17">
            <a:extLst>
              <a:ext uri="{FF2B5EF4-FFF2-40B4-BE49-F238E27FC236}">
                <a16:creationId xmlns:a16="http://schemas.microsoft.com/office/drawing/2014/main" id="{B5FE3E77-8097-F34A-A90D-039B49E590AE}"/>
              </a:ext>
            </a:extLst>
          </p:cNvPr>
          <p:cNvSpPr txBox="1"/>
          <p:nvPr/>
        </p:nvSpPr>
        <p:spPr>
          <a:xfrm>
            <a:off x="10018049" y="3536207"/>
            <a:ext cx="1327201" cy="1631216"/>
          </a:xfrm>
          <a:prstGeom prst="rect">
            <a:avLst/>
          </a:prstGeom>
          <a:noFill/>
          <a:ln w="60325">
            <a:solidFill>
              <a:schemeClr val="tx1"/>
            </a:solidFill>
          </a:ln>
        </p:spPr>
        <p:txBody>
          <a:bodyPr wrap="square" rtlCol="0">
            <a:spAutoFit/>
          </a:bodyPr>
          <a:lstStyle/>
          <a:p>
            <a:pPr algn="ctr"/>
            <a:r>
              <a:rPr lang="en-VN" sz="10000" b="1" dirty="0">
                <a:solidFill>
                  <a:srgbClr val="0070C0"/>
                </a:solidFill>
              </a:rPr>
              <a:t>4</a:t>
            </a:r>
          </a:p>
        </p:txBody>
      </p:sp>
      <p:pic>
        <p:nvPicPr>
          <p:cNvPr id="3" name="Audio Recording Mar 13, 2022 at 11:57:59 AM" descr="Audio Recording Mar 13, 2022 at 11:57:59 AM">
            <a:hlinkClick r:id="" action="ppaction://media"/>
            <a:extLst>
              <a:ext uri="{FF2B5EF4-FFF2-40B4-BE49-F238E27FC236}">
                <a16:creationId xmlns:a16="http://schemas.microsoft.com/office/drawing/2014/main" id="{9C6512EC-639F-4147-B291-DEB400889E5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504845" y="-1431327"/>
            <a:ext cx="812800" cy="812800"/>
          </a:xfrm>
          <a:prstGeom prst="rect">
            <a:avLst/>
          </a:prstGeom>
        </p:spPr>
      </p:pic>
      <p:pic>
        <p:nvPicPr>
          <p:cNvPr id="7" name="Audio Recording Mar 13, 2022 at 11:59:25 AM" descr="Audio Recording Mar 13, 2022 at 11:59:25 AM">
            <a:hlinkClick r:id="" action="ppaction://media"/>
            <a:extLst>
              <a:ext uri="{FF2B5EF4-FFF2-40B4-BE49-F238E27FC236}">
                <a16:creationId xmlns:a16="http://schemas.microsoft.com/office/drawing/2014/main" id="{23A94231-47B2-B445-B521-AFE72C9B0F2C}"/>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7370697" y="-1449715"/>
            <a:ext cx="812800" cy="812800"/>
          </a:xfrm>
          <a:prstGeom prst="rect">
            <a:avLst/>
          </a:prstGeom>
        </p:spPr>
      </p:pic>
    </p:spTree>
    <p:extLst>
      <p:ext uri="{BB962C8B-B14F-4D97-AF65-F5344CB8AC3E}">
        <p14:creationId xmlns:p14="http://schemas.microsoft.com/office/powerpoint/2010/main" val="1395447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280" fill="hold"/>
                                        <p:tgtEl>
                                          <p:spTgt spid="3"/>
                                        </p:tgtEl>
                                      </p:cBhvr>
                                    </p:cmd>
                                  </p:childTnLst>
                                </p:cTn>
                              </p:par>
                            </p:childTnLst>
                          </p:cTn>
                        </p:par>
                        <p:par>
                          <p:cTn id="7" fill="hold">
                            <p:stCondLst>
                              <p:cond delay="9280"/>
                            </p:stCondLst>
                            <p:childTnLst>
                              <p:par>
                                <p:cTn id="8" presetID="1" presetClass="mediacall" presetSubtype="0" fill="hold" nodeType="afterEffect">
                                  <p:stCondLst>
                                    <p:cond delay="0"/>
                                  </p:stCondLst>
                                  <p:childTnLst>
                                    <p:cmd type="call" cmd="playFrom(0.0)">
                                      <p:cBhvr>
                                        <p:cTn id="9" dur="14080" fill="hold"/>
                                        <p:tgtEl>
                                          <p:spTgt spid="7"/>
                                        </p:tgtEl>
                                      </p:cBhvr>
                                    </p:cmd>
                                  </p:childTnLst>
                                </p:cTn>
                              </p:par>
                              <p:par>
                                <p:cTn id="10" presetID="22" presetClass="entr" presetSubtype="8"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par>
                                <p:cTn id="13" presetID="22" presetClass="entr" presetSubtype="8" fill="hold" grpId="0" nodeType="withEffect">
                                  <p:stCondLst>
                                    <p:cond delay="150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par>
                                <p:cTn id="16" presetID="22" presetClass="entr" presetSubtype="8" fill="hold" grpId="0" nodeType="withEffect">
                                  <p:stCondLst>
                                    <p:cond delay="300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500"/>
                                        <p:tgtEl>
                                          <p:spTgt spid="15"/>
                                        </p:tgtEl>
                                      </p:cBhvr>
                                    </p:animEffect>
                                  </p:childTnLst>
                                </p:cTn>
                              </p:par>
                              <p:par>
                                <p:cTn id="19" presetID="22" presetClass="entr" presetSubtype="8" fill="hold" grpId="0" nodeType="withEffect">
                                  <p:stCondLst>
                                    <p:cond delay="4000"/>
                                  </p:stCondLst>
                                  <p:childTnLst>
                                    <p:set>
                                      <p:cBhvr>
                                        <p:cTn id="20" dur="1" fill="hold">
                                          <p:stCondLst>
                                            <p:cond delay="0"/>
                                          </p:stCondLst>
                                        </p:cTn>
                                        <p:tgtEl>
                                          <p:spTgt spid="17"/>
                                        </p:tgtEl>
                                        <p:attrNameLst>
                                          <p:attrName>style.visibility</p:attrName>
                                        </p:attrNameLst>
                                      </p:cBhvr>
                                      <p:to>
                                        <p:strVal val="visible"/>
                                      </p:to>
                                    </p:set>
                                    <p:animEffect transition="in" filter="wipe(left)">
                                      <p:cBhvr>
                                        <p:cTn id="21" dur="500"/>
                                        <p:tgtEl>
                                          <p:spTgt spid="17"/>
                                        </p:tgtEl>
                                      </p:cBhvr>
                                    </p:animEffect>
                                  </p:childTnLst>
                                </p:cTn>
                              </p:par>
                              <p:par>
                                <p:cTn id="22" presetID="10" presetClass="entr" presetSubtype="0" fill="hold" grpId="0" nodeType="withEffect">
                                  <p:stCondLst>
                                    <p:cond delay="600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3"/>
                </p:tgtEl>
              </p:cMediaNode>
            </p:audio>
            <p:audio>
              <p:cMediaNode vol="80000">
                <p:cTn id="26" fill="hold" display="0">
                  <p:stCondLst>
                    <p:cond delay="indefinite"/>
                  </p:stCondLst>
                  <p:endCondLst>
                    <p:cond evt="onStopAudio" delay="0">
                      <p:tgtEl>
                        <p:sldTgt/>
                      </p:tgtEl>
                    </p:cond>
                  </p:endCondLst>
                </p:cTn>
                <p:tgtEl>
                  <p:spTgt spid="7"/>
                </p:tgtEl>
              </p:cMediaNode>
            </p:audio>
          </p:childTnLst>
        </p:cTn>
      </p:par>
    </p:tnLst>
    <p:bldLst>
      <p:bldP spid="13" grpId="0"/>
      <p:bldP spid="14" grpId="0"/>
      <p:bldP spid="15" grpId="0"/>
      <p:bldP spid="17" grpId="0"/>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7CF00-2334-D449-AE60-C8A9380B03FE}"/>
              </a:ext>
            </a:extLst>
          </p:cNvPr>
          <p:cNvSpPr>
            <a:spLocks noGrp="1"/>
          </p:cNvSpPr>
          <p:nvPr>
            <p:ph type="title"/>
          </p:nvPr>
        </p:nvSpPr>
        <p:spPr/>
        <p:txBody>
          <a:bodyPr/>
          <a:lstStyle/>
          <a:p>
            <a:endParaRPr lang="en-VN"/>
          </a:p>
        </p:txBody>
      </p:sp>
      <p:pic>
        <p:nvPicPr>
          <p:cNvPr id="4" name="Chuẩn bị (2)" descr="Chuẩn bị (2)">
            <a:hlinkClick r:id="" action="ppaction://media"/>
            <a:extLst>
              <a:ext uri="{FF2B5EF4-FFF2-40B4-BE49-F238E27FC236}">
                <a16:creationId xmlns:a16="http://schemas.microsoft.com/office/drawing/2014/main" id="{0445C726-B44C-104E-850A-3230E0D61F9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1"/>
            <a:ext cx="12192000" cy="6857845"/>
          </a:xfrm>
        </p:spPr>
      </p:pic>
    </p:spTree>
    <p:extLst>
      <p:ext uri="{BB962C8B-B14F-4D97-AF65-F5344CB8AC3E}">
        <p14:creationId xmlns:p14="http://schemas.microsoft.com/office/powerpoint/2010/main" val="3405698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1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4DADF5E-CA4F-024A-B67A-4BE2F4F131D9}"/>
              </a:ext>
            </a:extLst>
          </p:cNvPr>
          <p:cNvPicPr>
            <a:picLocks noChangeAspect="1"/>
          </p:cNvPicPr>
          <p:nvPr/>
        </p:nvPicPr>
        <p:blipFill>
          <a:blip r:embed="rId5"/>
          <a:stretch>
            <a:fillRect/>
          </a:stretch>
        </p:blipFill>
        <p:spPr>
          <a:xfrm>
            <a:off x="-4295553" y="-1877956"/>
            <a:ext cx="18415420" cy="8888356"/>
          </a:xfrm>
          <a:prstGeom prst="rect">
            <a:avLst/>
          </a:prstGeom>
        </p:spPr>
      </p:pic>
      <p:sp>
        <p:nvSpPr>
          <p:cNvPr id="2" name="Title 1">
            <a:extLst>
              <a:ext uri="{FF2B5EF4-FFF2-40B4-BE49-F238E27FC236}">
                <a16:creationId xmlns:a16="http://schemas.microsoft.com/office/drawing/2014/main" id="{E7A4B99E-BE58-3E45-828C-563E325C2D27}"/>
              </a:ext>
            </a:extLst>
          </p:cNvPr>
          <p:cNvSpPr>
            <a:spLocks noGrp="1"/>
          </p:cNvSpPr>
          <p:nvPr>
            <p:ph type="title"/>
          </p:nvPr>
        </p:nvSpPr>
        <p:spPr/>
        <p:txBody>
          <a:bodyPr/>
          <a:lstStyle/>
          <a:p>
            <a:endParaRPr lang="en-VN"/>
          </a:p>
        </p:txBody>
      </p:sp>
      <p:pic>
        <p:nvPicPr>
          <p:cNvPr id="4" name="FinalVideo_1647101456.428712" descr="FinalVideo_1647101456.428712">
            <a:hlinkClick r:id="" action="ppaction://media"/>
            <a:extLst>
              <a:ext uri="{FF2B5EF4-FFF2-40B4-BE49-F238E27FC236}">
                <a16:creationId xmlns:a16="http://schemas.microsoft.com/office/drawing/2014/main" id="{064282E3-BAFB-6544-955D-CFE30DF4E4E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1307066" y="7025"/>
            <a:ext cx="9627634" cy="6850975"/>
          </a:xfrm>
        </p:spPr>
      </p:pic>
    </p:spTree>
    <p:extLst>
      <p:ext uri="{BB962C8B-B14F-4D97-AF65-F5344CB8AC3E}">
        <p14:creationId xmlns:p14="http://schemas.microsoft.com/office/powerpoint/2010/main" val="377525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57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3F3EA-7CFF-C042-BA5A-71D249FBE1E4}"/>
              </a:ext>
            </a:extLst>
          </p:cNvPr>
          <p:cNvSpPr>
            <a:spLocks noGrp="1"/>
          </p:cNvSpPr>
          <p:nvPr>
            <p:ph type="title"/>
          </p:nvPr>
        </p:nvSpPr>
        <p:spPr/>
        <p:txBody>
          <a:bodyPr/>
          <a:lstStyle/>
          <a:p>
            <a:endParaRPr lang="en-VN"/>
          </a:p>
        </p:txBody>
      </p:sp>
      <p:pic>
        <p:nvPicPr>
          <p:cNvPr id="4" name="Chuẩn bị (1)" descr="Chuẩn bị (1)">
            <a:hlinkClick r:id="" action="ppaction://media"/>
            <a:extLst>
              <a:ext uri="{FF2B5EF4-FFF2-40B4-BE49-F238E27FC236}">
                <a16:creationId xmlns:a16="http://schemas.microsoft.com/office/drawing/2014/main" id="{5B3B96B0-8F28-EB41-B98C-4AA01F9A7AC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1"/>
            <a:ext cx="12192000" cy="6857845"/>
          </a:xfrm>
        </p:spPr>
      </p:pic>
    </p:spTree>
    <p:extLst>
      <p:ext uri="{BB962C8B-B14F-4D97-AF65-F5344CB8AC3E}">
        <p14:creationId xmlns:p14="http://schemas.microsoft.com/office/powerpoint/2010/main" val="920451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2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029BDA-E8BE-5E47-8743-AAFA47F4C09C}"/>
              </a:ext>
            </a:extLst>
          </p:cNvPr>
          <p:cNvPicPr>
            <a:picLocks noChangeAspect="1"/>
          </p:cNvPicPr>
          <p:nvPr/>
        </p:nvPicPr>
        <p:blipFill>
          <a:blip r:embed="rId4"/>
          <a:stretch>
            <a:fillRect/>
          </a:stretch>
        </p:blipFill>
        <p:spPr>
          <a:xfrm>
            <a:off x="-1" y="0"/>
            <a:ext cx="12218701" cy="6858000"/>
          </a:xfrm>
          <a:prstGeom prst="rect">
            <a:avLst/>
          </a:prstGeom>
        </p:spPr>
      </p:pic>
      <p:pic>
        <p:nvPicPr>
          <p:cNvPr id="4" name="Audio Recording Mar 12, 2022 at 11:59:44 PM" descr="Audio Recording Mar 12, 2022 at 11:59:44 PM">
            <a:hlinkClick r:id="" action="ppaction://media"/>
            <a:extLst>
              <a:ext uri="{FF2B5EF4-FFF2-40B4-BE49-F238E27FC236}">
                <a16:creationId xmlns:a16="http://schemas.microsoft.com/office/drawing/2014/main" id="{181F5FEB-591E-AC48-823C-96A11DF7591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85788" y="-844176"/>
            <a:ext cx="812800" cy="812800"/>
          </a:xfrm>
          <a:prstGeom prst="rect">
            <a:avLst/>
          </a:prstGeom>
        </p:spPr>
      </p:pic>
    </p:spTree>
    <p:extLst>
      <p:ext uri="{BB962C8B-B14F-4D97-AF65-F5344CB8AC3E}">
        <p14:creationId xmlns:p14="http://schemas.microsoft.com/office/powerpoint/2010/main" val="3449231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4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huẩn bị" descr="Chuẩn bị">
            <a:hlinkClick r:id="" action="ppaction://media"/>
            <a:extLst>
              <a:ext uri="{FF2B5EF4-FFF2-40B4-BE49-F238E27FC236}">
                <a16:creationId xmlns:a16="http://schemas.microsoft.com/office/drawing/2014/main" id="{9E17DABD-4D58-8443-B2F8-42E40E06B596}"/>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0"/>
            <a:ext cx="12192000" cy="6858000"/>
          </a:xfrm>
          <a:prstGeom prst="rect">
            <a:avLst/>
          </a:prstGeom>
        </p:spPr>
      </p:pic>
      <p:pic>
        <p:nvPicPr>
          <p:cNvPr id="2" name="Audio Recording Mar 12, 2022 at 10:48:55 PM" descr="Audio Recording Mar 12, 2022 at 10:48:55 PM">
            <a:hlinkClick r:id="" action="ppaction://media"/>
            <a:extLst>
              <a:ext uri="{FF2B5EF4-FFF2-40B4-BE49-F238E27FC236}">
                <a16:creationId xmlns:a16="http://schemas.microsoft.com/office/drawing/2014/main" id="{3CB836EB-1143-2143-9D16-C976951ED9F5}"/>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965547" y="2831214"/>
            <a:ext cx="812800" cy="812800"/>
          </a:xfrm>
          <a:prstGeom prst="rect">
            <a:avLst/>
          </a:prstGeom>
        </p:spPr>
      </p:pic>
    </p:spTree>
    <p:extLst>
      <p:ext uri="{BB962C8B-B14F-4D97-AF65-F5344CB8AC3E}">
        <p14:creationId xmlns:p14="http://schemas.microsoft.com/office/powerpoint/2010/main" val="2779024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00" fill="hold"/>
                                        <p:tgtEl>
                                          <p:spTgt spid="4"/>
                                        </p:tgtEl>
                                      </p:cBhvr>
                                    </p:cmd>
                                  </p:childTnLst>
                                </p:cTn>
                              </p:par>
                              <p:par>
                                <p:cTn id="7" presetID="1" presetClass="mediacall" presetSubtype="0" fill="hold" nodeType="withEffect">
                                  <p:stCondLst>
                                    <p:cond delay="0"/>
                                  </p:stCondLst>
                                  <p:childTnLst>
                                    <p:cmd type="call" cmd="playFrom(0.0)">
                                      <p:cBhvr>
                                        <p:cTn id="8" dur="185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4"/>
                </p:tgtEl>
              </p:cMediaNode>
            </p:video>
            <p:seq concurrent="1" nextAc="seek">
              <p:cTn id="10" restart="whenNotActive" fill="hold" evtFilter="cancelBubble" nodeType="interactiveSeq">
                <p:stCondLst>
                  <p:cond evt="onClick" delay="0">
                    <p:tgtEl>
                      <p:spTgt spid="4"/>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4"/>
                                        </p:tgtEl>
                                      </p:cBhvr>
                                    </p:cmd>
                                  </p:childTnLst>
                                </p:cTn>
                              </p:par>
                            </p:childTnLst>
                          </p:cTn>
                        </p:par>
                      </p:childTnLst>
                    </p:cTn>
                  </p:par>
                </p:childTnLst>
              </p:cTn>
              <p:nextCondLst>
                <p:cond evt="onClick" delay="0">
                  <p:tgtEl>
                    <p:spTgt spid="4"/>
                  </p:tgtEl>
                </p:cond>
              </p:nextCondLst>
            </p:seq>
            <p:audio>
              <p:cMediaNode vol="80000">
                <p:cTn id="15"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154727-15E0-104D-ADDA-B2F9E199EB0E}"/>
              </a:ext>
            </a:extLst>
          </p:cNvPr>
          <p:cNvPicPr>
            <a:picLocks noChangeAspect="1"/>
          </p:cNvPicPr>
          <p:nvPr/>
        </p:nvPicPr>
        <p:blipFill rotWithShape="1">
          <a:blip r:embed="rId7"/>
          <a:srcRect l="8119" r="9614"/>
          <a:stretch/>
        </p:blipFill>
        <p:spPr>
          <a:xfrm>
            <a:off x="2074318" y="2295939"/>
            <a:ext cx="8173986" cy="4562061"/>
          </a:xfrm>
          <a:prstGeom prst="rect">
            <a:avLst/>
          </a:prstGeom>
        </p:spPr>
      </p:pic>
      <p:pic>
        <p:nvPicPr>
          <p:cNvPr id="7" name="Picture 6">
            <a:extLst>
              <a:ext uri="{FF2B5EF4-FFF2-40B4-BE49-F238E27FC236}">
                <a16:creationId xmlns:a16="http://schemas.microsoft.com/office/drawing/2014/main" id="{0C847EBA-9C49-954E-9F3F-395F3826145E}"/>
              </a:ext>
            </a:extLst>
          </p:cNvPr>
          <p:cNvPicPr>
            <a:picLocks noChangeAspect="1"/>
          </p:cNvPicPr>
          <p:nvPr/>
        </p:nvPicPr>
        <p:blipFill rotWithShape="1">
          <a:blip r:embed="rId8"/>
          <a:srcRect l="21786" t="7408" r="25595" b="69947"/>
          <a:stretch/>
        </p:blipFill>
        <p:spPr>
          <a:xfrm>
            <a:off x="2074319" y="438110"/>
            <a:ext cx="1678774" cy="406400"/>
          </a:xfrm>
          <a:prstGeom prst="rect">
            <a:avLst/>
          </a:prstGeom>
        </p:spPr>
      </p:pic>
      <p:pic>
        <p:nvPicPr>
          <p:cNvPr id="8" name="Picture 7">
            <a:extLst>
              <a:ext uri="{FF2B5EF4-FFF2-40B4-BE49-F238E27FC236}">
                <a16:creationId xmlns:a16="http://schemas.microsoft.com/office/drawing/2014/main" id="{9DFB7DEE-0B3B-A440-B16C-437E096F2F71}"/>
              </a:ext>
            </a:extLst>
          </p:cNvPr>
          <p:cNvPicPr>
            <a:picLocks noChangeAspect="1"/>
          </p:cNvPicPr>
          <p:nvPr/>
        </p:nvPicPr>
        <p:blipFill rotWithShape="1">
          <a:blip r:embed="rId8"/>
          <a:srcRect l="21786" t="7408" r="25595" b="69947"/>
          <a:stretch/>
        </p:blipFill>
        <p:spPr>
          <a:xfrm>
            <a:off x="3707175" y="1904053"/>
            <a:ext cx="1678774" cy="406400"/>
          </a:xfrm>
          <a:prstGeom prst="rect">
            <a:avLst/>
          </a:prstGeom>
        </p:spPr>
      </p:pic>
      <p:pic>
        <p:nvPicPr>
          <p:cNvPr id="9" name="Picture 8">
            <a:extLst>
              <a:ext uri="{FF2B5EF4-FFF2-40B4-BE49-F238E27FC236}">
                <a16:creationId xmlns:a16="http://schemas.microsoft.com/office/drawing/2014/main" id="{C7B37A24-5F68-3F4C-898A-3C5B3BCA121D}"/>
              </a:ext>
            </a:extLst>
          </p:cNvPr>
          <p:cNvPicPr>
            <a:picLocks noChangeAspect="1"/>
          </p:cNvPicPr>
          <p:nvPr/>
        </p:nvPicPr>
        <p:blipFill rotWithShape="1">
          <a:blip r:embed="rId8"/>
          <a:srcRect l="21786" t="7408" r="25595" b="69947"/>
          <a:stretch/>
        </p:blipFill>
        <p:spPr>
          <a:xfrm>
            <a:off x="5340102" y="1904053"/>
            <a:ext cx="1678774" cy="406400"/>
          </a:xfrm>
          <a:prstGeom prst="rect">
            <a:avLst/>
          </a:prstGeom>
        </p:spPr>
      </p:pic>
      <p:pic>
        <p:nvPicPr>
          <p:cNvPr id="10" name="Picture 9">
            <a:extLst>
              <a:ext uri="{FF2B5EF4-FFF2-40B4-BE49-F238E27FC236}">
                <a16:creationId xmlns:a16="http://schemas.microsoft.com/office/drawing/2014/main" id="{F596323A-FE14-AB47-9495-C96A94361F7A}"/>
              </a:ext>
            </a:extLst>
          </p:cNvPr>
          <p:cNvPicPr>
            <a:picLocks noChangeAspect="1"/>
          </p:cNvPicPr>
          <p:nvPr/>
        </p:nvPicPr>
        <p:blipFill rotWithShape="1">
          <a:blip r:embed="rId8"/>
          <a:srcRect l="21786" t="7408" r="25595" b="69947"/>
          <a:stretch/>
        </p:blipFill>
        <p:spPr>
          <a:xfrm>
            <a:off x="6972958" y="1904053"/>
            <a:ext cx="1678774" cy="406400"/>
          </a:xfrm>
          <a:prstGeom prst="rect">
            <a:avLst/>
          </a:prstGeom>
        </p:spPr>
      </p:pic>
      <p:pic>
        <p:nvPicPr>
          <p:cNvPr id="11" name="Picture 10">
            <a:extLst>
              <a:ext uri="{FF2B5EF4-FFF2-40B4-BE49-F238E27FC236}">
                <a16:creationId xmlns:a16="http://schemas.microsoft.com/office/drawing/2014/main" id="{AC780C48-A7E8-E348-8AC1-C649F8C4EFED}"/>
              </a:ext>
            </a:extLst>
          </p:cNvPr>
          <p:cNvPicPr>
            <a:picLocks noChangeAspect="1"/>
          </p:cNvPicPr>
          <p:nvPr/>
        </p:nvPicPr>
        <p:blipFill rotWithShape="1">
          <a:blip r:embed="rId8"/>
          <a:srcRect l="21786" t="7408" r="25595" b="69947"/>
          <a:stretch/>
        </p:blipFill>
        <p:spPr>
          <a:xfrm>
            <a:off x="8598561" y="1904053"/>
            <a:ext cx="1678774" cy="406400"/>
          </a:xfrm>
          <a:prstGeom prst="rect">
            <a:avLst/>
          </a:prstGeom>
        </p:spPr>
      </p:pic>
      <p:cxnSp>
        <p:nvCxnSpPr>
          <p:cNvPr id="13" name="Straight Connector 12">
            <a:extLst>
              <a:ext uri="{FF2B5EF4-FFF2-40B4-BE49-F238E27FC236}">
                <a16:creationId xmlns:a16="http://schemas.microsoft.com/office/drawing/2014/main" id="{5B26EE43-A5F1-3D45-9716-96858435183B}"/>
              </a:ext>
            </a:extLst>
          </p:cNvPr>
          <p:cNvCxnSpPr/>
          <p:nvPr/>
        </p:nvCxnSpPr>
        <p:spPr>
          <a:xfrm>
            <a:off x="3721689" y="2107250"/>
            <a:ext cx="0" cy="360000"/>
          </a:xfrm>
          <a:prstGeom prst="line">
            <a:avLst/>
          </a:prstGeom>
          <a:ln w="44450">
            <a:solidFill>
              <a:srgbClr val="FFC000"/>
            </a:solidFill>
          </a:ln>
        </p:spPr>
        <p:style>
          <a:lnRef idx="3">
            <a:schemeClr val="dk1"/>
          </a:lnRef>
          <a:fillRef idx="0">
            <a:schemeClr val="dk1"/>
          </a:fillRef>
          <a:effectRef idx="2">
            <a:schemeClr val="dk1"/>
          </a:effectRef>
          <a:fontRef idx="minor">
            <a:schemeClr val="tx1"/>
          </a:fontRef>
        </p:style>
      </p:cxnSp>
      <p:cxnSp>
        <p:nvCxnSpPr>
          <p:cNvPr id="15" name="Straight Connector 14">
            <a:extLst>
              <a:ext uri="{FF2B5EF4-FFF2-40B4-BE49-F238E27FC236}">
                <a16:creationId xmlns:a16="http://schemas.microsoft.com/office/drawing/2014/main" id="{7DB62F16-B2FB-2949-BF1C-606A0BAD7A23}"/>
              </a:ext>
            </a:extLst>
          </p:cNvPr>
          <p:cNvCxnSpPr/>
          <p:nvPr/>
        </p:nvCxnSpPr>
        <p:spPr>
          <a:xfrm>
            <a:off x="5354543" y="2099994"/>
            <a:ext cx="0" cy="360000"/>
          </a:xfrm>
          <a:prstGeom prst="line">
            <a:avLst/>
          </a:prstGeom>
          <a:ln w="44450">
            <a:solidFill>
              <a:srgbClr val="FFC000"/>
            </a:solidFill>
          </a:ln>
        </p:spPr>
        <p:style>
          <a:lnRef idx="3">
            <a:schemeClr val="dk1"/>
          </a:lnRef>
          <a:fillRef idx="0">
            <a:schemeClr val="dk1"/>
          </a:fillRef>
          <a:effectRef idx="2">
            <a:schemeClr val="dk1"/>
          </a:effectRef>
          <a:fontRef idx="minor">
            <a:schemeClr val="tx1"/>
          </a:fontRef>
        </p:style>
      </p:cxnSp>
      <p:cxnSp>
        <p:nvCxnSpPr>
          <p:cNvPr id="16" name="Straight Connector 15">
            <a:extLst>
              <a:ext uri="{FF2B5EF4-FFF2-40B4-BE49-F238E27FC236}">
                <a16:creationId xmlns:a16="http://schemas.microsoft.com/office/drawing/2014/main" id="{9B09BC39-ED5F-474A-9967-289F4F5017CC}"/>
              </a:ext>
            </a:extLst>
          </p:cNvPr>
          <p:cNvCxnSpPr/>
          <p:nvPr/>
        </p:nvCxnSpPr>
        <p:spPr>
          <a:xfrm>
            <a:off x="6986251" y="2099995"/>
            <a:ext cx="0" cy="360000"/>
          </a:xfrm>
          <a:prstGeom prst="line">
            <a:avLst/>
          </a:prstGeom>
          <a:ln w="44450">
            <a:solidFill>
              <a:srgbClr val="FFC000"/>
            </a:solidFill>
          </a:ln>
        </p:spPr>
        <p:style>
          <a:lnRef idx="3">
            <a:schemeClr val="dk1"/>
          </a:lnRef>
          <a:fillRef idx="0">
            <a:schemeClr val="dk1"/>
          </a:fillRef>
          <a:effectRef idx="2">
            <a:schemeClr val="dk1"/>
          </a:effectRef>
          <a:fontRef idx="minor">
            <a:schemeClr val="tx1"/>
          </a:fontRef>
        </p:style>
      </p:cxnSp>
      <p:cxnSp>
        <p:nvCxnSpPr>
          <p:cNvPr id="17" name="Straight Connector 16">
            <a:extLst>
              <a:ext uri="{FF2B5EF4-FFF2-40B4-BE49-F238E27FC236}">
                <a16:creationId xmlns:a16="http://schemas.microsoft.com/office/drawing/2014/main" id="{63F9B974-4A69-D143-8331-BC89E074A1A9}"/>
              </a:ext>
            </a:extLst>
          </p:cNvPr>
          <p:cNvCxnSpPr/>
          <p:nvPr/>
        </p:nvCxnSpPr>
        <p:spPr>
          <a:xfrm>
            <a:off x="8619105" y="2092739"/>
            <a:ext cx="0" cy="360000"/>
          </a:xfrm>
          <a:prstGeom prst="line">
            <a:avLst/>
          </a:prstGeom>
          <a:ln w="44450">
            <a:solidFill>
              <a:srgbClr val="FFC000"/>
            </a:solidFill>
          </a:ln>
        </p:spPr>
        <p:style>
          <a:lnRef idx="3">
            <a:schemeClr val="dk1"/>
          </a:lnRef>
          <a:fillRef idx="0">
            <a:schemeClr val="dk1"/>
          </a:fillRef>
          <a:effectRef idx="2">
            <a:schemeClr val="dk1"/>
          </a:effectRef>
          <a:fontRef idx="minor">
            <a:schemeClr val="tx1"/>
          </a:fontRef>
        </p:style>
      </p:cxnSp>
      <p:pic>
        <p:nvPicPr>
          <p:cNvPr id="3" name="Audio Recording Mar 12, 2022 at 10:17:35 PM" descr="Audio Recording Mar 12, 2022 at 10:17:35 PM">
            <a:hlinkClick r:id="" action="ppaction://media"/>
            <a:extLst>
              <a:ext uri="{FF2B5EF4-FFF2-40B4-BE49-F238E27FC236}">
                <a16:creationId xmlns:a16="http://schemas.microsoft.com/office/drawing/2014/main" id="{30E37B1C-B755-DD4E-A905-9E0A303880C8}"/>
              </a:ext>
            </a:extLst>
          </p:cNvPr>
          <p:cNvPicPr>
            <a:picLocks noChangeAspect="1"/>
          </p:cNvPicPr>
          <p:nvPr>
            <a:audioFile r:link="rId1"/>
            <p:extLst>
              <p:ext uri="{DAA4B4D4-6D71-4841-9C94-3DE7FCFB9230}">
                <p14:media xmlns:p14="http://schemas.microsoft.com/office/powerpoint/2010/main" r:embed="rId2">
                  <p14:trim end="12302.2016"/>
                </p14:media>
              </p:ext>
            </p:extLst>
          </p:nvPr>
        </p:nvPicPr>
        <p:blipFill>
          <a:blip r:embed="rId9"/>
          <a:stretch>
            <a:fillRect/>
          </a:stretch>
        </p:blipFill>
        <p:spPr>
          <a:xfrm>
            <a:off x="-1572349" y="2387506"/>
            <a:ext cx="812800" cy="812800"/>
          </a:xfrm>
          <a:prstGeom prst="rect">
            <a:avLst/>
          </a:prstGeom>
        </p:spPr>
      </p:pic>
      <p:pic>
        <p:nvPicPr>
          <p:cNvPr id="4" name="Audio Recording Mar 12, 2022 at 10:21:20 PM" descr="Audio Recording Mar 12, 2022 at 10:21:20 PM">
            <a:hlinkClick r:id="" action="ppaction://media"/>
            <a:extLst>
              <a:ext uri="{FF2B5EF4-FFF2-40B4-BE49-F238E27FC236}">
                <a16:creationId xmlns:a16="http://schemas.microsoft.com/office/drawing/2014/main" id="{60E45BA5-BF6A-7947-BE79-B57A26BBC256}"/>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572349" y="3429000"/>
            <a:ext cx="812800" cy="812800"/>
          </a:xfrm>
          <a:prstGeom prst="rect">
            <a:avLst/>
          </a:prstGeom>
        </p:spPr>
      </p:pic>
    </p:spTree>
    <p:extLst>
      <p:ext uri="{BB962C8B-B14F-4D97-AF65-F5344CB8AC3E}">
        <p14:creationId xmlns:p14="http://schemas.microsoft.com/office/powerpoint/2010/main" val="1922507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5233" fill="hold"/>
                                        <p:tgtEl>
                                          <p:spTgt spid="3"/>
                                        </p:tgtEl>
                                      </p:cBhvr>
                                    </p:cmd>
                                  </p:childTnLst>
                                </p:cTn>
                              </p:par>
                              <p:par>
                                <p:cTn id="7" presetID="42" presetClass="path" presetSubtype="0" accel="50000" decel="50000" fill="hold" nodeType="withEffect">
                                  <p:stCondLst>
                                    <p:cond delay="10500"/>
                                  </p:stCondLst>
                                  <p:childTnLst>
                                    <p:animMotion origin="layout" path="M -2.29167E-6 1.48148E-6 L -2.29167E-6 0.21366 " pathEditMode="relative" rAng="0" ptsTypes="AA">
                                      <p:cBhvr>
                                        <p:cTn id="8" dur="2000" fill="hold"/>
                                        <p:tgtEl>
                                          <p:spTgt spid="7"/>
                                        </p:tgtEl>
                                        <p:attrNameLst>
                                          <p:attrName>ppt_x</p:attrName>
                                          <p:attrName>ppt_y</p:attrName>
                                        </p:attrNameLst>
                                      </p:cBhvr>
                                      <p:rCtr x="0" y="10671"/>
                                    </p:animMotion>
                                  </p:childTnLst>
                                </p:cTn>
                              </p:par>
                              <p:par>
                                <p:cTn id="9" presetID="22" presetClass="entr" presetSubtype="1" fill="hold" nodeType="withEffect">
                                  <p:stCondLst>
                                    <p:cond delay="2000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500"/>
                                        <p:tgtEl>
                                          <p:spTgt spid="13"/>
                                        </p:tgtEl>
                                      </p:cBhvr>
                                    </p:animEffect>
                                  </p:childTnLst>
                                </p:cTn>
                              </p:par>
                              <p:par>
                                <p:cTn id="12" presetID="10" presetClass="exit" presetSubtype="0" fill="hold" nodeType="withEffect">
                                  <p:stCondLst>
                                    <p:cond delay="24000"/>
                                  </p:stCondLst>
                                  <p:childTnLst>
                                    <p:animEffect transition="out" filter="fade">
                                      <p:cBhvr>
                                        <p:cTn id="13" dur="500"/>
                                        <p:tgtEl>
                                          <p:spTgt spid="7"/>
                                        </p:tgtEl>
                                      </p:cBhvr>
                                    </p:animEffect>
                                    <p:set>
                                      <p:cBhvr>
                                        <p:cTn id="14" dur="1" fill="hold">
                                          <p:stCondLst>
                                            <p:cond delay="499"/>
                                          </p:stCondLst>
                                        </p:cTn>
                                        <p:tgtEl>
                                          <p:spTgt spid="7"/>
                                        </p:tgtEl>
                                        <p:attrNameLst>
                                          <p:attrName>style.visibility</p:attrName>
                                        </p:attrNameLst>
                                      </p:cBhvr>
                                      <p:to>
                                        <p:strVal val="hidden"/>
                                      </p:to>
                                    </p:set>
                                  </p:childTnLst>
                                </p:cTn>
                              </p:par>
                              <p:par>
                                <p:cTn id="15" presetID="10" presetClass="entr" presetSubtype="0" fill="hold" nodeType="withEffect">
                                  <p:stCondLst>
                                    <p:cond delay="260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22" presetClass="entr" presetSubtype="1" fill="hold" nodeType="withEffect">
                                  <p:stCondLst>
                                    <p:cond delay="35000"/>
                                  </p:stCondLst>
                                  <p:childTnLst>
                                    <p:set>
                                      <p:cBhvr>
                                        <p:cTn id="19" dur="1" fill="hold">
                                          <p:stCondLst>
                                            <p:cond delay="0"/>
                                          </p:stCondLst>
                                        </p:cTn>
                                        <p:tgtEl>
                                          <p:spTgt spid="15"/>
                                        </p:tgtEl>
                                        <p:attrNameLst>
                                          <p:attrName>style.visibility</p:attrName>
                                        </p:attrNameLst>
                                      </p:cBhvr>
                                      <p:to>
                                        <p:strVal val="visible"/>
                                      </p:to>
                                    </p:set>
                                    <p:animEffect transition="in" filter="wipe(up)">
                                      <p:cBhvr>
                                        <p:cTn id="20" dur="500"/>
                                        <p:tgtEl>
                                          <p:spTgt spid="15"/>
                                        </p:tgtEl>
                                      </p:cBhvr>
                                    </p:animEffect>
                                  </p:childTnLst>
                                </p:cTn>
                              </p:par>
                              <p:par>
                                <p:cTn id="21" presetID="10" presetClass="exit" presetSubtype="0" fill="hold" nodeType="withEffect">
                                  <p:stCondLst>
                                    <p:cond delay="38000"/>
                                  </p:stCondLst>
                                  <p:childTnLst>
                                    <p:animEffect transition="out" filter="fade">
                                      <p:cBhvr>
                                        <p:cTn id="22" dur="500"/>
                                        <p:tgtEl>
                                          <p:spTgt spid="8"/>
                                        </p:tgtEl>
                                      </p:cBhvr>
                                    </p:animEffect>
                                    <p:set>
                                      <p:cBhvr>
                                        <p:cTn id="23" dur="1" fill="hold">
                                          <p:stCondLst>
                                            <p:cond delay="499"/>
                                          </p:stCondLst>
                                        </p:cTn>
                                        <p:tgtEl>
                                          <p:spTgt spid="8"/>
                                        </p:tgtEl>
                                        <p:attrNameLst>
                                          <p:attrName>style.visibility</p:attrName>
                                        </p:attrNameLst>
                                      </p:cBhvr>
                                      <p:to>
                                        <p:strVal val="hidden"/>
                                      </p:to>
                                    </p:set>
                                  </p:childTnLst>
                                </p:cTn>
                              </p:par>
                              <p:par>
                                <p:cTn id="24" presetID="10" presetClass="entr" presetSubtype="0" fill="hold" nodeType="withEffect">
                                  <p:stCondLst>
                                    <p:cond delay="3900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par>
                                <p:cTn id="27" presetID="22" presetClass="entr" presetSubtype="1" fill="hold" nodeType="withEffect">
                                  <p:stCondLst>
                                    <p:cond delay="41000"/>
                                  </p:stCondLst>
                                  <p:childTnLst>
                                    <p:set>
                                      <p:cBhvr>
                                        <p:cTn id="28" dur="1" fill="hold">
                                          <p:stCondLst>
                                            <p:cond delay="0"/>
                                          </p:stCondLst>
                                        </p:cTn>
                                        <p:tgtEl>
                                          <p:spTgt spid="16"/>
                                        </p:tgtEl>
                                        <p:attrNameLst>
                                          <p:attrName>style.visibility</p:attrName>
                                        </p:attrNameLst>
                                      </p:cBhvr>
                                      <p:to>
                                        <p:strVal val="visible"/>
                                      </p:to>
                                    </p:set>
                                    <p:animEffect transition="in" filter="wipe(up)">
                                      <p:cBhvr>
                                        <p:cTn id="29" dur="500"/>
                                        <p:tgtEl>
                                          <p:spTgt spid="16"/>
                                        </p:tgtEl>
                                      </p:cBhvr>
                                    </p:animEffect>
                                  </p:childTnLst>
                                </p:cTn>
                              </p:par>
                              <p:par>
                                <p:cTn id="30" presetID="10" presetClass="exit" presetSubtype="0" fill="hold" nodeType="withEffect">
                                  <p:stCondLst>
                                    <p:cond delay="43000"/>
                                  </p:stCondLst>
                                  <p:childTnLst>
                                    <p:animEffect transition="out" filter="fade">
                                      <p:cBhvr>
                                        <p:cTn id="31" dur="500"/>
                                        <p:tgtEl>
                                          <p:spTgt spid="9"/>
                                        </p:tgtEl>
                                      </p:cBhvr>
                                    </p:animEffect>
                                    <p:set>
                                      <p:cBhvr>
                                        <p:cTn id="32" dur="1" fill="hold">
                                          <p:stCondLst>
                                            <p:cond delay="499"/>
                                          </p:stCondLst>
                                        </p:cTn>
                                        <p:tgtEl>
                                          <p:spTgt spid="9"/>
                                        </p:tgtEl>
                                        <p:attrNameLst>
                                          <p:attrName>style.visibility</p:attrName>
                                        </p:attrNameLst>
                                      </p:cBhvr>
                                      <p:to>
                                        <p:strVal val="hidden"/>
                                      </p:to>
                                    </p:set>
                                  </p:childTnLst>
                                </p:cTn>
                              </p:par>
                              <p:par>
                                <p:cTn id="33" presetID="10" presetClass="entr" presetSubtype="0" fill="hold" nodeType="withEffect">
                                  <p:stCondLst>
                                    <p:cond delay="4500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par>
                                <p:cTn id="36" presetID="22" presetClass="entr" presetSubtype="1" fill="hold" nodeType="withEffect">
                                  <p:stCondLst>
                                    <p:cond delay="47000"/>
                                  </p:stCondLst>
                                  <p:childTnLst>
                                    <p:set>
                                      <p:cBhvr>
                                        <p:cTn id="37" dur="1" fill="hold">
                                          <p:stCondLst>
                                            <p:cond delay="0"/>
                                          </p:stCondLst>
                                        </p:cTn>
                                        <p:tgtEl>
                                          <p:spTgt spid="17"/>
                                        </p:tgtEl>
                                        <p:attrNameLst>
                                          <p:attrName>style.visibility</p:attrName>
                                        </p:attrNameLst>
                                      </p:cBhvr>
                                      <p:to>
                                        <p:strVal val="visible"/>
                                      </p:to>
                                    </p:set>
                                    <p:animEffect transition="in" filter="wipe(up)">
                                      <p:cBhvr>
                                        <p:cTn id="38" dur="500"/>
                                        <p:tgtEl>
                                          <p:spTgt spid="17"/>
                                        </p:tgtEl>
                                      </p:cBhvr>
                                    </p:animEffect>
                                  </p:childTnLst>
                                </p:cTn>
                              </p:par>
                              <p:par>
                                <p:cTn id="39" presetID="10" presetClass="exit" presetSubtype="0" fill="hold" nodeType="withEffect">
                                  <p:stCondLst>
                                    <p:cond delay="49000"/>
                                  </p:stCondLst>
                                  <p:childTnLst>
                                    <p:animEffect transition="out" filter="fade">
                                      <p:cBhvr>
                                        <p:cTn id="40" dur="500"/>
                                        <p:tgtEl>
                                          <p:spTgt spid="10"/>
                                        </p:tgtEl>
                                      </p:cBhvr>
                                    </p:animEffect>
                                    <p:set>
                                      <p:cBhvr>
                                        <p:cTn id="41" dur="1" fill="hold">
                                          <p:stCondLst>
                                            <p:cond delay="499"/>
                                          </p:stCondLst>
                                        </p:cTn>
                                        <p:tgtEl>
                                          <p:spTgt spid="10"/>
                                        </p:tgtEl>
                                        <p:attrNameLst>
                                          <p:attrName>style.visibility</p:attrName>
                                        </p:attrNameLst>
                                      </p:cBhvr>
                                      <p:to>
                                        <p:strVal val="hidden"/>
                                      </p:to>
                                    </p:set>
                                  </p:childTnLst>
                                </p:cTn>
                              </p:par>
                              <p:par>
                                <p:cTn id="42" presetID="1" presetClass="mediacall" presetSubtype="0" fill="hold" nodeType="withEffect">
                                  <p:stCondLst>
                                    <p:cond delay="49000"/>
                                  </p:stCondLst>
                                  <p:childTnLst>
                                    <p:cmd type="call" cmd="playFrom(0.0)">
                                      <p:cBhvr>
                                        <p:cTn id="43" dur="8320" fill="hold"/>
                                        <p:tgtEl>
                                          <p:spTgt spid="4"/>
                                        </p:tgtEl>
                                      </p:cBhvr>
                                    </p:cmd>
                                  </p:childTnLst>
                                </p:cTn>
                              </p:par>
                              <p:par>
                                <p:cTn id="44" presetID="10" presetClass="entr" presetSubtype="0" fill="hold" nodeType="withEffect">
                                  <p:stCondLst>
                                    <p:cond delay="5000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3"/>
                </p:tgtEl>
              </p:cMediaNode>
            </p:audio>
            <p:audio>
              <p:cMediaNode vol="80000">
                <p:cTn id="48"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BD4CB1F-62FC-9249-875B-C37165511CEE}"/>
              </a:ext>
            </a:extLst>
          </p:cNvPr>
          <p:cNvPicPr>
            <a:picLocks noChangeAspect="1"/>
          </p:cNvPicPr>
          <p:nvPr/>
        </p:nvPicPr>
        <p:blipFill rotWithShape="1">
          <a:blip r:embed="rId4"/>
          <a:srcRect l="8119" r="9614"/>
          <a:stretch/>
        </p:blipFill>
        <p:spPr>
          <a:xfrm>
            <a:off x="847684" y="2295939"/>
            <a:ext cx="8173986" cy="4562061"/>
          </a:xfrm>
          <a:prstGeom prst="rect">
            <a:avLst/>
          </a:prstGeom>
        </p:spPr>
      </p:pic>
      <p:cxnSp>
        <p:nvCxnSpPr>
          <p:cNvPr id="5" name="Straight Connector 4">
            <a:extLst>
              <a:ext uri="{FF2B5EF4-FFF2-40B4-BE49-F238E27FC236}">
                <a16:creationId xmlns:a16="http://schemas.microsoft.com/office/drawing/2014/main" id="{F3EE8F49-C22B-7B4C-8EF7-D0D9AE36D1ED}"/>
              </a:ext>
            </a:extLst>
          </p:cNvPr>
          <p:cNvCxnSpPr/>
          <p:nvPr/>
        </p:nvCxnSpPr>
        <p:spPr>
          <a:xfrm>
            <a:off x="2495055" y="2107250"/>
            <a:ext cx="0" cy="360000"/>
          </a:xfrm>
          <a:prstGeom prst="line">
            <a:avLst/>
          </a:prstGeom>
          <a:ln w="44450">
            <a:solidFill>
              <a:srgbClr val="FFC000"/>
            </a:solidFill>
          </a:ln>
        </p:spPr>
        <p:style>
          <a:lnRef idx="3">
            <a:schemeClr val="dk1"/>
          </a:lnRef>
          <a:fillRef idx="0">
            <a:schemeClr val="dk1"/>
          </a:fillRef>
          <a:effectRef idx="2">
            <a:schemeClr val="dk1"/>
          </a:effectRef>
          <a:fontRef idx="minor">
            <a:schemeClr val="tx1"/>
          </a:fontRef>
        </p:style>
      </p:cxnSp>
      <p:cxnSp>
        <p:nvCxnSpPr>
          <p:cNvPr id="6" name="Straight Connector 5">
            <a:extLst>
              <a:ext uri="{FF2B5EF4-FFF2-40B4-BE49-F238E27FC236}">
                <a16:creationId xmlns:a16="http://schemas.microsoft.com/office/drawing/2014/main" id="{7B5C6901-6EBD-5D4E-8C06-2B55994EA0CE}"/>
              </a:ext>
            </a:extLst>
          </p:cNvPr>
          <p:cNvCxnSpPr/>
          <p:nvPr/>
        </p:nvCxnSpPr>
        <p:spPr>
          <a:xfrm>
            <a:off x="4127909" y="2099994"/>
            <a:ext cx="0" cy="360000"/>
          </a:xfrm>
          <a:prstGeom prst="line">
            <a:avLst/>
          </a:prstGeom>
          <a:ln w="44450">
            <a:solidFill>
              <a:srgbClr val="FFC000"/>
            </a:solidFill>
          </a:ln>
        </p:spPr>
        <p:style>
          <a:lnRef idx="3">
            <a:schemeClr val="dk1"/>
          </a:lnRef>
          <a:fillRef idx="0">
            <a:schemeClr val="dk1"/>
          </a:fillRef>
          <a:effectRef idx="2">
            <a:schemeClr val="dk1"/>
          </a:effectRef>
          <a:fontRef idx="minor">
            <a:schemeClr val="tx1"/>
          </a:fontRef>
        </p:style>
      </p:cxnSp>
      <p:cxnSp>
        <p:nvCxnSpPr>
          <p:cNvPr id="7" name="Straight Connector 6">
            <a:extLst>
              <a:ext uri="{FF2B5EF4-FFF2-40B4-BE49-F238E27FC236}">
                <a16:creationId xmlns:a16="http://schemas.microsoft.com/office/drawing/2014/main" id="{2567BF22-13CC-A041-A16F-3D740324E7F3}"/>
              </a:ext>
            </a:extLst>
          </p:cNvPr>
          <p:cNvCxnSpPr/>
          <p:nvPr/>
        </p:nvCxnSpPr>
        <p:spPr>
          <a:xfrm>
            <a:off x="5759617" y="2099995"/>
            <a:ext cx="0" cy="360000"/>
          </a:xfrm>
          <a:prstGeom prst="line">
            <a:avLst/>
          </a:prstGeom>
          <a:ln w="44450">
            <a:solidFill>
              <a:srgbClr val="FFC000"/>
            </a:solidFill>
          </a:ln>
        </p:spPr>
        <p:style>
          <a:lnRef idx="3">
            <a:schemeClr val="dk1"/>
          </a:lnRef>
          <a:fillRef idx="0">
            <a:schemeClr val="dk1"/>
          </a:fillRef>
          <a:effectRef idx="2">
            <a:schemeClr val="dk1"/>
          </a:effectRef>
          <a:fontRef idx="minor">
            <a:schemeClr val="tx1"/>
          </a:fontRef>
        </p:style>
      </p:cxnSp>
      <p:cxnSp>
        <p:nvCxnSpPr>
          <p:cNvPr id="8" name="Straight Connector 7">
            <a:extLst>
              <a:ext uri="{FF2B5EF4-FFF2-40B4-BE49-F238E27FC236}">
                <a16:creationId xmlns:a16="http://schemas.microsoft.com/office/drawing/2014/main" id="{0A7A4951-B3C3-EE43-B09F-8C9DDA27C5CF}"/>
              </a:ext>
            </a:extLst>
          </p:cNvPr>
          <p:cNvCxnSpPr/>
          <p:nvPr/>
        </p:nvCxnSpPr>
        <p:spPr>
          <a:xfrm>
            <a:off x="7392471" y="2092739"/>
            <a:ext cx="0" cy="360000"/>
          </a:xfrm>
          <a:prstGeom prst="line">
            <a:avLst/>
          </a:prstGeom>
          <a:ln w="44450">
            <a:solidFill>
              <a:srgbClr val="FFC000"/>
            </a:solidFill>
          </a:ln>
        </p:spPr>
        <p:style>
          <a:lnRef idx="3">
            <a:schemeClr val="dk1"/>
          </a:lnRef>
          <a:fillRef idx="0">
            <a:schemeClr val="dk1"/>
          </a:fillRef>
          <a:effectRef idx="2">
            <a:schemeClr val="dk1"/>
          </a:effectRef>
          <a:fontRef idx="minor">
            <a:schemeClr val="tx1"/>
          </a:fontRef>
        </p:style>
      </p:cxnSp>
      <p:sp>
        <p:nvSpPr>
          <p:cNvPr id="10" name="Rectangle 9">
            <a:extLst>
              <a:ext uri="{FF2B5EF4-FFF2-40B4-BE49-F238E27FC236}">
                <a16:creationId xmlns:a16="http://schemas.microsoft.com/office/drawing/2014/main" id="{82C05A0E-6ECF-0F41-B0D5-8C47C3324FD2}"/>
              </a:ext>
            </a:extLst>
          </p:cNvPr>
          <p:cNvSpPr/>
          <p:nvPr/>
        </p:nvSpPr>
        <p:spPr>
          <a:xfrm>
            <a:off x="1010811" y="1082320"/>
            <a:ext cx="1308642" cy="923330"/>
          </a:xfrm>
          <a:prstGeom prst="rect">
            <a:avLst/>
          </a:prstGeom>
          <a:noFill/>
        </p:spPr>
        <p:txBody>
          <a:bodyPr wrap="square" lIns="91440" tIns="45720" rIns="91440" bIns="45720">
            <a:spAutoFit/>
          </a:bodyPr>
          <a:lstStyle/>
          <a:p>
            <a:pPr algn="ctr"/>
            <a:r>
              <a:rPr lang="en-US" sz="5400" b="1" cap="none" spc="0" dirty="0">
                <a:ln w="0"/>
                <a:solidFill>
                  <a:srgbClr val="00B050"/>
                </a:solidFill>
                <a:effectLst>
                  <a:outerShdw blurRad="38100" dist="19050" dir="2700000" algn="tl" rotWithShape="0">
                    <a:schemeClr val="dk1">
                      <a:alpha val="40000"/>
                    </a:schemeClr>
                  </a:outerShdw>
                </a:effectLst>
              </a:rPr>
              <a:t>1</a:t>
            </a:r>
          </a:p>
        </p:txBody>
      </p:sp>
      <p:sp>
        <p:nvSpPr>
          <p:cNvPr id="11" name="Rectangle 10">
            <a:extLst>
              <a:ext uri="{FF2B5EF4-FFF2-40B4-BE49-F238E27FC236}">
                <a16:creationId xmlns:a16="http://schemas.microsoft.com/office/drawing/2014/main" id="{D2E55E6C-4D68-C244-836B-52F64B28B74F}"/>
              </a:ext>
            </a:extLst>
          </p:cNvPr>
          <p:cNvSpPr/>
          <p:nvPr/>
        </p:nvSpPr>
        <p:spPr>
          <a:xfrm>
            <a:off x="2657475" y="1082320"/>
            <a:ext cx="1308642" cy="923330"/>
          </a:xfrm>
          <a:prstGeom prst="rect">
            <a:avLst/>
          </a:prstGeom>
          <a:noFill/>
        </p:spPr>
        <p:txBody>
          <a:bodyPr wrap="square" lIns="91440" tIns="45720" rIns="91440" bIns="45720">
            <a:spAutoFit/>
          </a:bodyPr>
          <a:lstStyle/>
          <a:p>
            <a:pPr algn="ctr"/>
            <a:r>
              <a:rPr lang="en-US" sz="5400" b="1" cap="none" spc="0" dirty="0">
                <a:ln w="0"/>
                <a:solidFill>
                  <a:srgbClr val="00B050"/>
                </a:solidFill>
                <a:effectLst>
                  <a:outerShdw blurRad="38100" dist="19050" dir="2700000" algn="tl" rotWithShape="0">
                    <a:schemeClr val="dk1">
                      <a:alpha val="40000"/>
                    </a:schemeClr>
                  </a:outerShdw>
                </a:effectLst>
              </a:rPr>
              <a:t>2</a:t>
            </a:r>
          </a:p>
        </p:txBody>
      </p:sp>
      <p:sp>
        <p:nvSpPr>
          <p:cNvPr id="12" name="Rectangle 11">
            <a:extLst>
              <a:ext uri="{FF2B5EF4-FFF2-40B4-BE49-F238E27FC236}">
                <a16:creationId xmlns:a16="http://schemas.microsoft.com/office/drawing/2014/main" id="{E6450295-ECA3-3849-969D-18DA04063279}"/>
              </a:ext>
            </a:extLst>
          </p:cNvPr>
          <p:cNvSpPr/>
          <p:nvPr/>
        </p:nvSpPr>
        <p:spPr>
          <a:xfrm>
            <a:off x="4209568" y="1084211"/>
            <a:ext cx="1308642" cy="923330"/>
          </a:xfrm>
          <a:prstGeom prst="rect">
            <a:avLst/>
          </a:prstGeom>
          <a:noFill/>
        </p:spPr>
        <p:txBody>
          <a:bodyPr wrap="square" lIns="91440" tIns="45720" rIns="91440" bIns="45720">
            <a:spAutoFit/>
          </a:bodyPr>
          <a:lstStyle/>
          <a:p>
            <a:pPr algn="ctr"/>
            <a:r>
              <a:rPr lang="en-US" sz="5400" b="1" cap="none" spc="0" dirty="0">
                <a:ln w="0"/>
                <a:solidFill>
                  <a:srgbClr val="00B050"/>
                </a:solidFill>
                <a:effectLst>
                  <a:outerShdw blurRad="38100" dist="19050" dir="2700000" algn="tl" rotWithShape="0">
                    <a:schemeClr val="dk1">
                      <a:alpha val="40000"/>
                    </a:schemeClr>
                  </a:outerShdw>
                </a:effectLst>
              </a:rPr>
              <a:t>3</a:t>
            </a:r>
          </a:p>
        </p:txBody>
      </p:sp>
      <p:sp>
        <p:nvSpPr>
          <p:cNvPr id="13" name="Rectangle 12">
            <a:extLst>
              <a:ext uri="{FF2B5EF4-FFF2-40B4-BE49-F238E27FC236}">
                <a16:creationId xmlns:a16="http://schemas.microsoft.com/office/drawing/2014/main" id="{9A6E5B0D-6B83-B14E-9E6A-B648D2826532}"/>
              </a:ext>
            </a:extLst>
          </p:cNvPr>
          <p:cNvSpPr/>
          <p:nvPr/>
        </p:nvSpPr>
        <p:spPr>
          <a:xfrm>
            <a:off x="5856232" y="1082320"/>
            <a:ext cx="1308642" cy="923330"/>
          </a:xfrm>
          <a:prstGeom prst="rect">
            <a:avLst/>
          </a:prstGeom>
          <a:noFill/>
        </p:spPr>
        <p:txBody>
          <a:bodyPr wrap="square" lIns="91440" tIns="45720" rIns="91440" bIns="45720">
            <a:spAutoFit/>
          </a:bodyPr>
          <a:lstStyle/>
          <a:p>
            <a:pPr algn="ctr"/>
            <a:r>
              <a:rPr lang="en-US" sz="5400" b="1" cap="none" spc="0" dirty="0">
                <a:ln w="0"/>
                <a:solidFill>
                  <a:srgbClr val="00B050"/>
                </a:solidFill>
                <a:effectLst>
                  <a:outerShdw blurRad="38100" dist="19050" dir="2700000" algn="tl" rotWithShape="0">
                    <a:schemeClr val="dk1">
                      <a:alpha val="40000"/>
                    </a:schemeClr>
                  </a:outerShdw>
                </a:effectLst>
              </a:rPr>
              <a:t>4</a:t>
            </a:r>
          </a:p>
        </p:txBody>
      </p:sp>
      <p:sp>
        <p:nvSpPr>
          <p:cNvPr id="14" name="Rectangle 13">
            <a:extLst>
              <a:ext uri="{FF2B5EF4-FFF2-40B4-BE49-F238E27FC236}">
                <a16:creationId xmlns:a16="http://schemas.microsoft.com/office/drawing/2014/main" id="{FA3CCAFD-AFBB-9A47-A677-0C88B80CE423}"/>
              </a:ext>
            </a:extLst>
          </p:cNvPr>
          <p:cNvSpPr/>
          <p:nvPr/>
        </p:nvSpPr>
        <p:spPr>
          <a:xfrm>
            <a:off x="7502896" y="1082320"/>
            <a:ext cx="1308642" cy="923330"/>
          </a:xfrm>
          <a:prstGeom prst="rect">
            <a:avLst/>
          </a:prstGeom>
          <a:noFill/>
        </p:spPr>
        <p:txBody>
          <a:bodyPr wrap="square" lIns="91440" tIns="45720" rIns="91440" bIns="45720">
            <a:spAutoFit/>
          </a:bodyPr>
          <a:lstStyle/>
          <a:p>
            <a:pPr algn="ctr"/>
            <a:r>
              <a:rPr lang="en-US" sz="5400" b="1" cap="none" spc="0" dirty="0">
                <a:ln w="0"/>
                <a:solidFill>
                  <a:srgbClr val="00B050"/>
                </a:solidFill>
                <a:effectLst>
                  <a:outerShdw blurRad="38100" dist="19050" dir="2700000" algn="tl" rotWithShape="0">
                    <a:schemeClr val="dk1">
                      <a:alpha val="40000"/>
                    </a:schemeClr>
                  </a:outerShdw>
                </a:effectLst>
              </a:rPr>
              <a:t>5</a:t>
            </a:r>
          </a:p>
        </p:txBody>
      </p:sp>
      <p:sp>
        <p:nvSpPr>
          <p:cNvPr id="15" name="TextBox 14">
            <a:extLst>
              <a:ext uri="{FF2B5EF4-FFF2-40B4-BE49-F238E27FC236}">
                <a16:creationId xmlns:a16="http://schemas.microsoft.com/office/drawing/2014/main" id="{27665DF7-D92C-174E-AF7B-2412D52DF304}"/>
              </a:ext>
            </a:extLst>
          </p:cNvPr>
          <p:cNvSpPr txBox="1"/>
          <p:nvPr/>
        </p:nvSpPr>
        <p:spPr>
          <a:xfrm>
            <a:off x="9902283" y="1293541"/>
            <a:ext cx="1873405" cy="2092881"/>
          </a:xfrm>
          <a:prstGeom prst="rect">
            <a:avLst/>
          </a:prstGeom>
          <a:noFill/>
          <a:ln w="60325">
            <a:solidFill>
              <a:schemeClr val="tx1"/>
            </a:solidFill>
          </a:ln>
        </p:spPr>
        <p:txBody>
          <a:bodyPr wrap="square" rtlCol="0">
            <a:spAutoFit/>
          </a:bodyPr>
          <a:lstStyle/>
          <a:p>
            <a:pPr algn="ctr"/>
            <a:r>
              <a:rPr lang="en-VN" sz="13000" b="1" dirty="0"/>
              <a:t>5</a:t>
            </a:r>
          </a:p>
        </p:txBody>
      </p:sp>
      <p:pic>
        <p:nvPicPr>
          <p:cNvPr id="16" name="Audio Recording Mar 13, 2022 at 12:11:58 AM" descr="Audio Recording Mar 13, 2022 at 12:11:58 AM">
            <a:hlinkClick r:id="" action="ppaction://media"/>
            <a:extLst>
              <a:ext uri="{FF2B5EF4-FFF2-40B4-BE49-F238E27FC236}">
                <a16:creationId xmlns:a16="http://schemas.microsoft.com/office/drawing/2014/main" id="{27E453DC-6F8C-A14B-9697-89000D5BAE1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40220" y="2616200"/>
            <a:ext cx="812800" cy="812800"/>
          </a:xfrm>
          <a:prstGeom prst="rect">
            <a:avLst/>
          </a:prstGeom>
        </p:spPr>
      </p:pic>
    </p:spTree>
    <p:extLst>
      <p:ext uri="{BB962C8B-B14F-4D97-AF65-F5344CB8AC3E}">
        <p14:creationId xmlns:p14="http://schemas.microsoft.com/office/powerpoint/2010/main" val="2344188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080" fill="hold"/>
                                        <p:tgtEl>
                                          <p:spTgt spid="16"/>
                                        </p:tgtEl>
                                      </p:cBhvr>
                                    </p:cmd>
                                  </p:childTnLst>
                                </p:cTn>
                              </p:par>
                              <p:par>
                                <p:cTn id="7" presetID="22" presetClass="entr" presetSubtype="8" fill="hold" grpId="0" nodeType="withEffect">
                                  <p:stCondLst>
                                    <p:cond delay="6000"/>
                                  </p:stCondLst>
                                  <p:childTnLst>
                                    <p:set>
                                      <p:cBhvr>
                                        <p:cTn id="8" dur="1" fill="hold">
                                          <p:stCondLst>
                                            <p:cond delay="0"/>
                                          </p:stCondLst>
                                        </p:cTn>
                                        <p:tgtEl>
                                          <p:spTgt spid="10"/>
                                        </p:tgtEl>
                                        <p:attrNameLst>
                                          <p:attrName>style.visibility</p:attrName>
                                        </p:attrNameLst>
                                      </p:cBhvr>
                                      <p:to>
                                        <p:strVal val="visible"/>
                                      </p:to>
                                    </p:set>
                                    <p:animEffect transition="in" filter="wipe(left)">
                                      <p:cBhvr>
                                        <p:cTn id="9" dur="500"/>
                                        <p:tgtEl>
                                          <p:spTgt spid="10"/>
                                        </p:tgtEl>
                                      </p:cBhvr>
                                    </p:animEffect>
                                  </p:childTnLst>
                                </p:cTn>
                              </p:par>
                              <p:par>
                                <p:cTn id="10" presetID="22" presetClass="entr" presetSubtype="8" fill="hold" grpId="0" nodeType="withEffect">
                                  <p:stCondLst>
                                    <p:cond delay="700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22" presetClass="entr" presetSubtype="8" fill="hold" grpId="0" nodeType="withEffect">
                                  <p:stCondLst>
                                    <p:cond delay="800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22" presetClass="entr" presetSubtype="8" fill="hold" grpId="0" nodeType="withEffect">
                                  <p:stCondLst>
                                    <p:cond delay="900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par>
                                <p:cTn id="19" presetID="22" presetClass="entr" presetSubtype="8" fill="hold" grpId="0" nodeType="withEffect">
                                  <p:stCondLst>
                                    <p:cond delay="1000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500"/>
                                        <p:tgtEl>
                                          <p:spTgt spid="14"/>
                                        </p:tgtEl>
                                      </p:cBhvr>
                                    </p:animEffect>
                                  </p:childTnLst>
                                </p:cTn>
                              </p:par>
                              <p:par>
                                <p:cTn id="22" presetID="10" presetClass="entr" presetSubtype="0" fill="hold" grpId="0" nodeType="withEffect">
                                  <p:stCondLst>
                                    <p:cond delay="1900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16"/>
                </p:tgtEl>
              </p:cMediaNode>
            </p:audio>
          </p:childTnLst>
        </p:cTn>
      </p:par>
    </p:tnLst>
    <p:bldLst>
      <p:bldP spid="10" grpId="0"/>
      <p:bldP spid="11" grpId="0"/>
      <p:bldP spid="12" grpId="0"/>
      <p:bldP spid="13" grpId="0"/>
      <p:bldP spid="14" grpId="0"/>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EA614-F1F4-AB43-A910-480C37CADBF9}"/>
              </a:ext>
            </a:extLst>
          </p:cNvPr>
          <p:cNvSpPr>
            <a:spLocks noGrp="1"/>
          </p:cNvSpPr>
          <p:nvPr>
            <p:ph type="title"/>
          </p:nvPr>
        </p:nvSpPr>
        <p:spPr/>
        <p:txBody>
          <a:bodyPr/>
          <a:lstStyle/>
          <a:p>
            <a:endParaRPr lang="en-VN"/>
          </a:p>
        </p:txBody>
      </p:sp>
      <p:sp>
        <p:nvSpPr>
          <p:cNvPr id="3" name="Content Placeholder 2">
            <a:extLst>
              <a:ext uri="{FF2B5EF4-FFF2-40B4-BE49-F238E27FC236}">
                <a16:creationId xmlns:a16="http://schemas.microsoft.com/office/drawing/2014/main" id="{EE7F3B4C-DEA7-0E4F-9A34-E2CA97B3317B}"/>
              </a:ext>
            </a:extLst>
          </p:cNvPr>
          <p:cNvSpPr>
            <a:spLocks noGrp="1"/>
          </p:cNvSpPr>
          <p:nvPr>
            <p:ph idx="1"/>
          </p:nvPr>
        </p:nvSpPr>
        <p:spPr/>
        <p:txBody>
          <a:bodyPr/>
          <a:lstStyle/>
          <a:p>
            <a:endParaRPr lang="en-VN"/>
          </a:p>
        </p:txBody>
      </p:sp>
      <p:pic>
        <p:nvPicPr>
          <p:cNvPr id="16386" name="Picture 2">
            <a:extLst>
              <a:ext uri="{FF2B5EF4-FFF2-40B4-BE49-F238E27FC236}">
                <a16:creationId xmlns:a16="http://schemas.microsoft.com/office/drawing/2014/main" id="{F83C229A-06A2-514E-9BE0-E33F0F3222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3729"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DBC5CFF-637B-E841-B094-837BAD7A9FBA}"/>
              </a:ext>
            </a:extLst>
          </p:cNvPr>
          <p:cNvSpPr/>
          <p:nvPr/>
        </p:nvSpPr>
        <p:spPr>
          <a:xfrm>
            <a:off x="4335037" y="2478237"/>
            <a:ext cx="3521926" cy="1323439"/>
          </a:xfrm>
          <a:prstGeom prst="rect">
            <a:avLst/>
          </a:prstGeom>
          <a:noFill/>
        </p:spPr>
        <p:txBody>
          <a:bodyPr wrap="none" lIns="91440" tIns="45720" rIns="91440" bIns="45720">
            <a:spAutoFit/>
          </a:bodyPr>
          <a:lstStyle/>
          <a:p>
            <a:pPr algn="ctr"/>
            <a:r>
              <a:rPr lang="en-US" sz="8000" b="1" cap="none" spc="0" dirty="0" err="1">
                <a:ln w="0"/>
                <a:solidFill>
                  <a:schemeClr val="tx1"/>
                </a:solidFill>
                <a:effectLst>
                  <a:outerShdw blurRad="38100" dist="19050" dir="2700000" algn="tl" rotWithShape="0">
                    <a:schemeClr val="dk1">
                      <a:alpha val="40000"/>
                    </a:schemeClr>
                  </a:outerShdw>
                </a:effectLst>
              </a:rPr>
              <a:t>Củng</a:t>
            </a:r>
            <a:r>
              <a:rPr lang="en-US" sz="8000" b="1" cap="none" spc="0" dirty="0">
                <a:ln w="0"/>
                <a:solidFill>
                  <a:schemeClr val="tx1"/>
                </a:solidFill>
                <a:effectLst>
                  <a:outerShdw blurRad="38100" dist="19050" dir="2700000" algn="tl" rotWithShape="0">
                    <a:schemeClr val="dk1">
                      <a:alpha val="40000"/>
                    </a:schemeClr>
                  </a:outerShdw>
                </a:effectLst>
              </a:rPr>
              <a:t> </a:t>
            </a:r>
            <a:r>
              <a:rPr lang="en-US" sz="8000" b="1" cap="none" spc="0" dirty="0" err="1">
                <a:ln w="0"/>
                <a:solidFill>
                  <a:schemeClr val="tx1"/>
                </a:solidFill>
                <a:effectLst>
                  <a:outerShdw blurRad="38100" dist="19050" dir="2700000" algn="tl" rotWithShape="0">
                    <a:schemeClr val="dk1">
                      <a:alpha val="40000"/>
                    </a:schemeClr>
                  </a:outerShdw>
                </a:effectLst>
              </a:rPr>
              <a:t>cố</a:t>
            </a:r>
            <a:endParaRPr lang="en-US" sz="8000" b="1" cap="none" spc="0" dirty="0">
              <a:ln w="0"/>
              <a:solidFill>
                <a:schemeClr val="tx1"/>
              </a:solidFill>
              <a:effectLst>
                <a:outerShdw blurRad="38100" dist="19050" dir="2700000" algn="tl" rotWithShape="0">
                  <a:schemeClr val="dk1">
                    <a:alpha val="40000"/>
                  </a:schemeClr>
                </a:outerShdw>
              </a:effectLst>
            </a:endParaRPr>
          </a:p>
        </p:txBody>
      </p:sp>
      <p:pic>
        <p:nvPicPr>
          <p:cNvPr id="7" name="Audio Recording Mar 13, 2022 at 11:53:28 AM" descr="Audio Recording Mar 13, 2022 at 11:53:28 AM">
            <a:hlinkClick r:id="" action="ppaction://media"/>
            <a:extLst>
              <a:ext uri="{FF2B5EF4-FFF2-40B4-BE49-F238E27FC236}">
                <a16:creationId xmlns:a16="http://schemas.microsoft.com/office/drawing/2014/main" id="{B6939CAF-7C96-8C47-ABAA-B3A1CB9D90D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521158" y="-1677853"/>
            <a:ext cx="812800" cy="812800"/>
          </a:xfrm>
          <a:prstGeom prst="rect">
            <a:avLst/>
          </a:prstGeom>
        </p:spPr>
      </p:pic>
    </p:spTree>
    <p:extLst>
      <p:ext uri="{BB962C8B-B14F-4D97-AF65-F5344CB8AC3E}">
        <p14:creationId xmlns:p14="http://schemas.microsoft.com/office/powerpoint/2010/main" val="274249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8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te powerpoint wallpaper | Hình nền, Giáo dục, Nền">
            <a:extLst>
              <a:ext uri="{FF2B5EF4-FFF2-40B4-BE49-F238E27FC236}">
                <a16:creationId xmlns:a16="http://schemas.microsoft.com/office/drawing/2014/main" id="{1C7EAA66-1580-D444-AF13-D0F0EE9B5D3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914B4C14-1A81-4D4F-A3E0-01753F4EA4DA}"/>
              </a:ext>
            </a:extLst>
          </p:cNvPr>
          <p:cNvSpPr/>
          <p:nvPr/>
        </p:nvSpPr>
        <p:spPr>
          <a:xfrm>
            <a:off x="1518434" y="215948"/>
            <a:ext cx="9198527" cy="1200329"/>
          </a:xfrm>
          <a:prstGeom prst="rect">
            <a:avLst/>
          </a:prstGeom>
          <a:noFill/>
        </p:spPr>
        <p:txBody>
          <a:bodyPr wrap="square" lIns="91440" tIns="45720" rIns="91440" bIns="45720">
            <a:spAutoFit/>
          </a:bodyPr>
          <a:lstStyle/>
          <a:p>
            <a:pPr algn="ctr"/>
            <a:r>
              <a:rPr lang="en-US" sz="3600" b="0" cap="none" spc="0" dirty="0" err="1">
                <a:ln w="0"/>
                <a:solidFill>
                  <a:srgbClr val="FF0000"/>
                </a:solidFill>
                <a:effectLst>
                  <a:outerShdw blurRad="38100" dist="19050" dir="2700000" algn="tl" rotWithShape="0">
                    <a:schemeClr val="dk1">
                      <a:alpha val="40000"/>
                    </a:schemeClr>
                  </a:outerShdw>
                </a:effectLst>
              </a:rPr>
              <a:t>Bé</a:t>
            </a:r>
            <a:r>
              <a:rPr lang="en-US" sz="3600" b="0" cap="none" spc="0" dirty="0">
                <a:ln w="0"/>
                <a:solidFill>
                  <a:srgbClr val="FF0000"/>
                </a:solidFill>
                <a:effectLst>
                  <a:outerShdw blurRad="38100" dist="19050" dir="2700000" algn="tl" rotWithShape="0">
                    <a:schemeClr val="dk1">
                      <a:alpha val="40000"/>
                    </a:schemeClr>
                  </a:outerShdw>
                </a:effectLst>
              </a:rPr>
              <a:t> </a:t>
            </a:r>
            <a:r>
              <a:rPr lang="en-US" sz="3600" b="0" cap="none" spc="0" dirty="0" err="1">
                <a:ln w="0"/>
                <a:solidFill>
                  <a:srgbClr val="FF0000"/>
                </a:solidFill>
                <a:effectLst>
                  <a:outerShdw blurRad="38100" dist="19050" dir="2700000" algn="tl" rotWithShape="0">
                    <a:schemeClr val="dk1">
                      <a:alpha val="40000"/>
                    </a:schemeClr>
                  </a:outerShdw>
                </a:effectLst>
              </a:rPr>
              <a:t>hãy</a:t>
            </a:r>
            <a:r>
              <a:rPr lang="en-US" sz="3600" b="0" cap="none" spc="0" dirty="0">
                <a:ln w="0"/>
                <a:solidFill>
                  <a:srgbClr val="FF0000"/>
                </a:solidFill>
                <a:effectLst>
                  <a:outerShdw blurRad="38100" dist="19050" dir="2700000" algn="tl" rotWithShape="0">
                    <a:schemeClr val="dk1">
                      <a:alpha val="40000"/>
                    </a:schemeClr>
                  </a:outerShdw>
                </a:effectLst>
              </a:rPr>
              <a:t> </a:t>
            </a:r>
            <a:r>
              <a:rPr lang="en-US" sz="3600" b="0" cap="none" spc="0" dirty="0" err="1">
                <a:ln w="0"/>
                <a:solidFill>
                  <a:srgbClr val="FF0000"/>
                </a:solidFill>
                <a:effectLst>
                  <a:outerShdw blurRad="38100" dist="19050" dir="2700000" algn="tl" rotWithShape="0">
                    <a:schemeClr val="dk1">
                      <a:alpha val="40000"/>
                    </a:schemeClr>
                  </a:outerShdw>
                </a:effectLst>
              </a:rPr>
              <a:t>đếm</a:t>
            </a:r>
            <a:r>
              <a:rPr lang="en-US" sz="3600" b="0" cap="none" spc="0" dirty="0">
                <a:ln w="0"/>
                <a:solidFill>
                  <a:srgbClr val="FF0000"/>
                </a:solidFill>
                <a:effectLst>
                  <a:outerShdw blurRad="38100" dist="19050" dir="2700000" algn="tl" rotWithShape="0">
                    <a:schemeClr val="dk1">
                      <a:alpha val="40000"/>
                    </a:schemeClr>
                  </a:outerShdw>
                </a:effectLst>
              </a:rPr>
              <a:t> </a:t>
            </a:r>
            <a:r>
              <a:rPr lang="en-US" sz="3600" b="0" cap="none" spc="0" dirty="0" err="1">
                <a:ln w="0"/>
                <a:solidFill>
                  <a:srgbClr val="FF0000"/>
                </a:solidFill>
                <a:effectLst>
                  <a:outerShdw blurRad="38100" dist="19050" dir="2700000" algn="tl" rotWithShape="0">
                    <a:schemeClr val="dk1">
                      <a:alpha val="40000"/>
                    </a:schemeClr>
                  </a:outerShdw>
                </a:effectLst>
              </a:rPr>
              <a:t>xem</a:t>
            </a:r>
            <a:r>
              <a:rPr lang="en-US" sz="3600" b="0" cap="none" spc="0" dirty="0">
                <a:ln w="0"/>
                <a:solidFill>
                  <a:srgbClr val="FF0000"/>
                </a:solidFill>
                <a:effectLst>
                  <a:outerShdw blurRad="38100" dist="19050" dir="2700000" algn="tl" rotWithShape="0">
                    <a:schemeClr val="dk1">
                      <a:alpha val="40000"/>
                    </a:schemeClr>
                  </a:outerShdw>
                </a:effectLst>
              </a:rPr>
              <a:t> </a:t>
            </a:r>
            <a:r>
              <a:rPr lang="en-US" sz="3600" b="0" cap="none" spc="0" dirty="0" err="1">
                <a:ln w="0"/>
                <a:solidFill>
                  <a:srgbClr val="FF0000"/>
                </a:solidFill>
                <a:effectLst>
                  <a:outerShdw blurRad="38100" dist="19050" dir="2700000" algn="tl" rotWithShape="0">
                    <a:schemeClr val="dk1">
                      <a:alpha val="40000"/>
                    </a:schemeClr>
                  </a:outerShdw>
                </a:effectLst>
              </a:rPr>
              <a:t>chiếc</a:t>
            </a:r>
            <a:r>
              <a:rPr lang="en-US" sz="3600" b="0" cap="none" spc="0" dirty="0">
                <a:ln w="0"/>
                <a:solidFill>
                  <a:srgbClr val="FF0000"/>
                </a:solidFill>
                <a:effectLst>
                  <a:outerShdw blurRad="38100" dist="19050" dir="2700000" algn="tl" rotWithShape="0">
                    <a:schemeClr val="dk1">
                      <a:alpha val="40000"/>
                    </a:schemeClr>
                  </a:outerShdw>
                </a:effectLst>
              </a:rPr>
              <a:t> </a:t>
            </a:r>
            <a:r>
              <a:rPr lang="en-US" sz="3600" b="0" cap="none" spc="0" dirty="0" err="1">
                <a:ln w="0"/>
                <a:solidFill>
                  <a:srgbClr val="FF0000"/>
                </a:solidFill>
                <a:effectLst>
                  <a:outerShdw blurRad="38100" dist="19050" dir="2700000" algn="tl" rotWithShape="0">
                    <a:schemeClr val="dk1">
                      <a:alpha val="40000"/>
                    </a:schemeClr>
                  </a:outerShdw>
                </a:effectLst>
              </a:rPr>
              <a:t>ví</a:t>
            </a:r>
            <a:r>
              <a:rPr lang="en-US" sz="3600" b="0" cap="none" spc="0" dirty="0">
                <a:ln w="0"/>
                <a:solidFill>
                  <a:srgbClr val="FF0000"/>
                </a:solidFill>
                <a:effectLst>
                  <a:outerShdw blurRad="38100" dist="19050" dir="2700000" algn="tl" rotWithShape="0">
                    <a:schemeClr val="dk1">
                      <a:alpha val="40000"/>
                    </a:schemeClr>
                  </a:outerShdw>
                </a:effectLst>
              </a:rPr>
              <a:t> </a:t>
            </a:r>
            <a:r>
              <a:rPr lang="en-US" sz="3600" b="0" cap="none" spc="0" dirty="0" err="1">
                <a:ln w="0"/>
                <a:solidFill>
                  <a:srgbClr val="FF0000"/>
                </a:solidFill>
                <a:effectLst>
                  <a:outerShdw blurRad="38100" dist="19050" dir="2700000" algn="tl" rotWithShape="0">
                    <a:schemeClr val="dk1">
                      <a:alpha val="40000"/>
                    </a:schemeClr>
                  </a:outerShdw>
                </a:effectLst>
              </a:rPr>
              <a:t>này</a:t>
            </a:r>
            <a:r>
              <a:rPr lang="en-US" sz="3600" b="0" cap="none" spc="0" dirty="0">
                <a:ln w="0"/>
                <a:solidFill>
                  <a:srgbClr val="FF0000"/>
                </a:solidFill>
                <a:effectLst>
                  <a:outerShdw blurRad="38100" dist="19050" dir="2700000" algn="tl" rotWithShape="0">
                    <a:schemeClr val="dk1">
                      <a:alpha val="40000"/>
                    </a:schemeClr>
                  </a:outerShdw>
                </a:effectLst>
              </a:rPr>
              <a:t> </a:t>
            </a:r>
            <a:r>
              <a:rPr lang="en-US" sz="3600" b="0" cap="none" spc="0" dirty="0" err="1">
                <a:ln w="0"/>
                <a:solidFill>
                  <a:srgbClr val="FF0000"/>
                </a:solidFill>
                <a:effectLst>
                  <a:outerShdw blurRad="38100" dist="19050" dir="2700000" algn="tl" rotWithShape="0">
                    <a:schemeClr val="dk1">
                      <a:alpha val="40000"/>
                    </a:schemeClr>
                  </a:outerShdw>
                </a:effectLst>
              </a:rPr>
              <a:t>bằng</a:t>
            </a:r>
            <a:r>
              <a:rPr lang="en-US" sz="3600" b="0" cap="none" spc="0" dirty="0">
                <a:ln w="0"/>
                <a:solidFill>
                  <a:srgbClr val="FF0000"/>
                </a:solidFill>
                <a:effectLst>
                  <a:outerShdw blurRad="38100" dist="19050" dir="2700000" algn="tl" rotWithShape="0">
                    <a:schemeClr val="dk1">
                      <a:alpha val="40000"/>
                    </a:schemeClr>
                  </a:outerShdw>
                </a:effectLst>
              </a:rPr>
              <a:t> bao </a:t>
            </a:r>
            <a:r>
              <a:rPr lang="en-US" sz="3600" b="0" cap="none" spc="0" dirty="0" err="1">
                <a:ln w="0"/>
                <a:solidFill>
                  <a:srgbClr val="FF0000"/>
                </a:solidFill>
                <a:effectLst>
                  <a:outerShdw blurRad="38100" dist="19050" dir="2700000" algn="tl" rotWithShape="0">
                    <a:schemeClr val="dk1">
                      <a:alpha val="40000"/>
                    </a:schemeClr>
                  </a:outerShdw>
                </a:effectLst>
              </a:rPr>
              <a:t>nhiêu</a:t>
            </a:r>
            <a:r>
              <a:rPr lang="en-US" sz="3600" b="0" cap="none" spc="0" dirty="0">
                <a:ln w="0"/>
                <a:solidFill>
                  <a:srgbClr val="FF0000"/>
                </a:solidFill>
                <a:effectLst>
                  <a:outerShdw blurRad="38100" dist="19050" dir="2700000" algn="tl" rotWithShape="0">
                    <a:schemeClr val="dk1">
                      <a:alpha val="40000"/>
                    </a:schemeClr>
                  </a:outerShdw>
                </a:effectLst>
              </a:rPr>
              <a:t> </a:t>
            </a:r>
            <a:r>
              <a:rPr lang="en-US" sz="3600" b="0" cap="none" spc="0" dirty="0" err="1">
                <a:ln w="0"/>
                <a:solidFill>
                  <a:srgbClr val="FF0000"/>
                </a:solidFill>
                <a:effectLst>
                  <a:outerShdw blurRad="38100" dist="19050" dir="2700000" algn="tl" rotWithShape="0">
                    <a:schemeClr val="dk1">
                      <a:alpha val="40000"/>
                    </a:schemeClr>
                  </a:outerShdw>
                </a:effectLst>
              </a:rPr>
              <a:t>lần</a:t>
            </a:r>
            <a:r>
              <a:rPr lang="en-US" sz="3600" b="0" cap="none" spc="0" dirty="0">
                <a:ln w="0"/>
                <a:solidFill>
                  <a:srgbClr val="FF0000"/>
                </a:solidFill>
                <a:effectLst>
                  <a:outerShdw blurRad="38100" dist="19050" dir="2700000" algn="tl" rotWithShape="0">
                    <a:schemeClr val="dk1">
                      <a:alpha val="40000"/>
                    </a:schemeClr>
                  </a:outerShdw>
                </a:effectLst>
              </a:rPr>
              <a:t> </a:t>
            </a:r>
            <a:r>
              <a:rPr lang="en-US" sz="3600" b="0" cap="none" spc="0" dirty="0" err="1">
                <a:ln w="0"/>
                <a:solidFill>
                  <a:srgbClr val="FF0000"/>
                </a:solidFill>
                <a:effectLst>
                  <a:outerShdw blurRad="38100" dist="19050" dir="2700000" algn="tl" rotWithShape="0">
                    <a:schemeClr val="dk1">
                      <a:alpha val="40000"/>
                    </a:schemeClr>
                  </a:outerShdw>
                </a:effectLst>
              </a:rPr>
              <a:t>thước</a:t>
            </a:r>
            <a:r>
              <a:rPr lang="en-US" sz="3600" b="0" cap="none" spc="0" dirty="0">
                <a:ln w="0"/>
                <a:solidFill>
                  <a:srgbClr val="FF0000"/>
                </a:solidFill>
                <a:effectLst>
                  <a:outerShdw blurRad="38100" dist="19050" dir="2700000" algn="tl" rotWithShape="0">
                    <a:schemeClr val="dk1">
                      <a:alpha val="40000"/>
                    </a:schemeClr>
                  </a:outerShdw>
                </a:effectLst>
              </a:rPr>
              <a:t> </a:t>
            </a:r>
            <a:r>
              <a:rPr lang="en-US" sz="3600" b="0" cap="none" spc="0" dirty="0" err="1">
                <a:ln w="0"/>
                <a:solidFill>
                  <a:srgbClr val="FF0000"/>
                </a:solidFill>
                <a:effectLst>
                  <a:outerShdw blurRad="38100" dist="19050" dir="2700000" algn="tl" rotWithShape="0">
                    <a:schemeClr val="dk1">
                      <a:alpha val="40000"/>
                    </a:schemeClr>
                  </a:outerShdw>
                </a:effectLst>
              </a:rPr>
              <a:t>đo</a:t>
            </a:r>
            <a:r>
              <a:rPr lang="en-US" sz="3600" b="0" cap="none" spc="0" dirty="0">
                <a:ln w="0"/>
                <a:solidFill>
                  <a:srgbClr val="FF0000"/>
                </a:solidFill>
                <a:effectLst>
                  <a:outerShdw blurRad="38100" dist="19050" dir="2700000" algn="tl" rotWithShape="0">
                    <a:schemeClr val="dk1">
                      <a:alpha val="40000"/>
                    </a:schemeClr>
                  </a:outerShdw>
                </a:effectLst>
              </a:rPr>
              <a:t> </a:t>
            </a:r>
            <a:r>
              <a:rPr lang="en-US" sz="3600" b="0" cap="none" spc="0" dirty="0" err="1">
                <a:ln w="0"/>
                <a:solidFill>
                  <a:srgbClr val="FF0000"/>
                </a:solidFill>
                <a:effectLst>
                  <a:outerShdw blurRad="38100" dist="19050" dir="2700000" algn="tl" rotWithShape="0">
                    <a:schemeClr val="dk1">
                      <a:alpha val="40000"/>
                    </a:schemeClr>
                  </a:outerShdw>
                </a:effectLst>
              </a:rPr>
              <a:t>nhé</a:t>
            </a:r>
            <a:r>
              <a:rPr lang="en-US" sz="3600" b="0" cap="none" spc="0" dirty="0">
                <a:ln w="0"/>
                <a:solidFill>
                  <a:srgbClr val="FF0000"/>
                </a:solidFill>
                <a:effectLst>
                  <a:outerShdw blurRad="38100" dist="19050" dir="2700000" algn="tl" rotWithShape="0">
                    <a:schemeClr val="dk1">
                      <a:alpha val="40000"/>
                    </a:schemeClr>
                  </a:outerShdw>
                </a:effectLst>
              </a:rPr>
              <a:t>. </a:t>
            </a:r>
          </a:p>
        </p:txBody>
      </p:sp>
      <p:pic>
        <p:nvPicPr>
          <p:cNvPr id="7" name="Picture 6">
            <a:extLst>
              <a:ext uri="{FF2B5EF4-FFF2-40B4-BE49-F238E27FC236}">
                <a16:creationId xmlns:a16="http://schemas.microsoft.com/office/drawing/2014/main" id="{B7005446-55AC-5F42-8CEA-BC6903ED8FD3}"/>
              </a:ext>
            </a:extLst>
          </p:cNvPr>
          <p:cNvPicPr>
            <a:picLocks noChangeAspect="1"/>
          </p:cNvPicPr>
          <p:nvPr/>
        </p:nvPicPr>
        <p:blipFill>
          <a:blip r:embed="rId9"/>
          <a:stretch>
            <a:fillRect/>
          </a:stretch>
        </p:blipFill>
        <p:spPr>
          <a:xfrm>
            <a:off x="3302457" y="2197196"/>
            <a:ext cx="5587086" cy="3204143"/>
          </a:xfrm>
          <a:prstGeom prst="rect">
            <a:avLst/>
          </a:prstGeom>
        </p:spPr>
      </p:pic>
      <p:pic>
        <p:nvPicPr>
          <p:cNvPr id="9" name="Picture 8">
            <a:extLst>
              <a:ext uri="{FF2B5EF4-FFF2-40B4-BE49-F238E27FC236}">
                <a16:creationId xmlns:a16="http://schemas.microsoft.com/office/drawing/2014/main" id="{1E156271-2D02-644A-83E6-854C7F19AD1D}"/>
              </a:ext>
            </a:extLst>
          </p:cNvPr>
          <p:cNvPicPr>
            <a:picLocks noChangeAspect="1"/>
          </p:cNvPicPr>
          <p:nvPr/>
        </p:nvPicPr>
        <p:blipFill rotWithShape="1">
          <a:blip r:embed="rId10"/>
          <a:srcRect l="21786" t="7408" r="25595" b="69947"/>
          <a:stretch/>
        </p:blipFill>
        <p:spPr>
          <a:xfrm>
            <a:off x="3627398" y="4782288"/>
            <a:ext cx="1678774" cy="406400"/>
          </a:xfrm>
          <a:prstGeom prst="rect">
            <a:avLst/>
          </a:prstGeom>
        </p:spPr>
      </p:pic>
      <p:pic>
        <p:nvPicPr>
          <p:cNvPr id="10" name="Picture 9">
            <a:extLst>
              <a:ext uri="{FF2B5EF4-FFF2-40B4-BE49-F238E27FC236}">
                <a16:creationId xmlns:a16="http://schemas.microsoft.com/office/drawing/2014/main" id="{231EF96D-910F-8A4B-9814-B676A68DDE56}"/>
              </a:ext>
            </a:extLst>
          </p:cNvPr>
          <p:cNvPicPr>
            <a:picLocks noChangeAspect="1"/>
          </p:cNvPicPr>
          <p:nvPr/>
        </p:nvPicPr>
        <p:blipFill rotWithShape="1">
          <a:blip r:embed="rId10"/>
          <a:srcRect l="21786" t="7408" r="25595" b="69947"/>
          <a:stretch/>
        </p:blipFill>
        <p:spPr>
          <a:xfrm>
            <a:off x="5242763" y="4782288"/>
            <a:ext cx="1678774" cy="406400"/>
          </a:xfrm>
          <a:prstGeom prst="rect">
            <a:avLst/>
          </a:prstGeom>
        </p:spPr>
      </p:pic>
      <p:pic>
        <p:nvPicPr>
          <p:cNvPr id="11" name="Picture 10">
            <a:extLst>
              <a:ext uri="{FF2B5EF4-FFF2-40B4-BE49-F238E27FC236}">
                <a16:creationId xmlns:a16="http://schemas.microsoft.com/office/drawing/2014/main" id="{20DC6BFA-CE19-334A-B004-7B61C4FA0D9B}"/>
              </a:ext>
            </a:extLst>
          </p:cNvPr>
          <p:cNvPicPr>
            <a:picLocks noChangeAspect="1"/>
          </p:cNvPicPr>
          <p:nvPr/>
        </p:nvPicPr>
        <p:blipFill rotWithShape="1">
          <a:blip r:embed="rId10"/>
          <a:srcRect l="21786" t="7408" r="25595" b="69947"/>
          <a:stretch/>
        </p:blipFill>
        <p:spPr>
          <a:xfrm>
            <a:off x="6858128" y="4782288"/>
            <a:ext cx="1678774" cy="406400"/>
          </a:xfrm>
          <a:prstGeom prst="rect">
            <a:avLst/>
          </a:prstGeom>
        </p:spPr>
      </p:pic>
      <p:sp>
        <p:nvSpPr>
          <p:cNvPr id="12" name="Rectangle 11">
            <a:extLst>
              <a:ext uri="{FF2B5EF4-FFF2-40B4-BE49-F238E27FC236}">
                <a16:creationId xmlns:a16="http://schemas.microsoft.com/office/drawing/2014/main" id="{209489C7-EA20-B245-9D4B-ADC5795F0CF4}"/>
              </a:ext>
            </a:extLst>
          </p:cNvPr>
          <p:cNvSpPr/>
          <p:nvPr/>
        </p:nvSpPr>
        <p:spPr>
          <a:xfrm>
            <a:off x="3816280" y="5188688"/>
            <a:ext cx="1308642" cy="923330"/>
          </a:xfrm>
          <a:prstGeom prst="rect">
            <a:avLst/>
          </a:prstGeom>
          <a:noFill/>
        </p:spPr>
        <p:txBody>
          <a:bodyPr wrap="square" lIns="91440" tIns="45720" rIns="91440" bIns="45720">
            <a:spAutoFit/>
          </a:bodyPr>
          <a:lstStyle/>
          <a:p>
            <a:pPr algn="ctr"/>
            <a:r>
              <a:rPr lang="en-US" sz="5400" b="1" cap="none" spc="0" dirty="0">
                <a:ln w="0"/>
                <a:solidFill>
                  <a:srgbClr val="00B050"/>
                </a:solidFill>
                <a:effectLst>
                  <a:outerShdw blurRad="38100" dist="19050" dir="2700000" algn="tl" rotWithShape="0">
                    <a:schemeClr val="dk1">
                      <a:alpha val="40000"/>
                    </a:schemeClr>
                  </a:outerShdw>
                </a:effectLst>
              </a:rPr>
              <a:t>1</a:t>
            </a:r>
          </a:p>
        </p:txBody>
      </p:sp>
      <p:sp>
        <p:nvSpPr>
          <p:cNvPr id="13" name="Rectangle 12">
            <a:extLst>
              <a:ext uri="{FF2B5EF4-FFF2-40B4-BE49-F238E27FC236}">
                <a16:creationId xmlns:a16="http://schemas.microsoft.com/office/drawing/2014/main" id="{A52A0E78-FB62-C74D-AA3E-872430AFBF4C}"/>
              </a:ext>
            </a:extLst>
          </p:cNvPr>
          <p:cNvSpPr/>
          <p:nvPr/>
        </p:nvSpPr>
        <p:spPr>
          <a:xfrm>
            <a:off x="5462944" y="5188688"/>
            <a:ext cx="1308642" cy="923330"/>
          </a:xfrm>
          <a:prstGeom prst="rect">
            <a:avLst/>
          </a:prstGeom>
          <a:noFill/>
        </p:spPr>
        <p:txBody>
          <a:bodyPr wrap="square" lIns="91440" tIns="45720" rIns="91440" bIns="45720">
            <a:spAutoFit/>
          </a:bodyPr>
          <a:lstStyle/>
          <a:p>
            <a:pPr algn="ctr"/>
            <a:r>
              <a:rPr lang="en-US" sz="5400" b="1" cap="none" spc="0" dirty="0">
                <a:ln w="0"/>
                <a:solidFill>
                  <a:srgbClr val="00B050"/>
                </a:solidFill>
                <a:effectLst>
                  <a:outerShdw blurRad="38100" dist="19050" dir="2700000" algn="tl" rotWithShape="0">
                    <a:schemeClr val="dk1">
                      <a:alpha val="40000"/>
                    </a:schemeClr>
                  </a:outerShdw>
                </a:effectLst>
              </a:rPr>
              <a:t>2</a:t>
            </a:r>
          </a:p>
        </p:txBody>
      </p:sp>
      <p:sp>
        <p:nvSpPr>
          <p:cNvPr id="14" name="Rectangle 13">
            <a:extLst>
              <a:ext uri="{FF2B5EF4-FFF2-40B4-BE49-F238E27FC236}">
                <a16:creationId xmlns:a16="http://schemas.microsoft.com/office/drawing/2014/main" id="{73D776A8-7166-9D48-9A0C-064FFE0106F2}"/>
              </a:ext>
            </a:extLst>
          </p:cNvPr>
          <p:cNvSpPr/>
          <p:nvPr/>
        </p:nvSpPr>
        <p:spPr>
          <a:xfrm>
            <a:off x="7015037" y="5190579"/>
            <a:ext cx="1308642" cy="923330"/>
          </a:xfrm>
          <a:prstGeom prst="rect">
            <a:avLst/>
          </a:prstGeom>
          <a:noFill/>
        </p:spPr>
        <p:txBody>
          <a:bodyPr wrap="square" lIns="91440" tIns="45720" rIns="91440" bIns="45720">
            <a:spAutoFit/>
          </a:bodyPr>
          <a:lstStyle/>
          <a:p>
            <a:pPr algn="ctr"/>
            <a:r>
              <a:rPr lang="en-US" sz="5400" b="1" cap="none" spc="0" dirty="0">
                <a:ln w="0"/>
                <a:solidFill>
                  <a:srgbClr val="00B050"/>
                </a:solidFill>
                <a:effectLst>
                  <a:outerShdw blurRad="38100" dist="19050" dir="2700000" algn="tl" rotWithShape="0">
                    <a:schemeClr val="dk1">
                      <a:alpha val="40000"/>
                    </a:schemeClr>
                  </a:outerShdw>
                </a:effectLst>
              </a:rPr>
              <a:t>3</a:t>
            </a:r>
          </a:p>
        </p:txBody>
      </p:sp>
      <p:sp>
        <p:nvSpPr>
          <p:cNvPr id="15" name="TextBox 14">
            <a:extLst>
              <a:ext uri="{FF2B5EF4-FFF2-40B4-BE49-F238E27FC236}">
                <a16:creationId xmlns:a16="http://schemas.microsoft.com/office/drawing/2014/main" id="{F738816E-1655-354B-9EE0-92449E20A842}"/>
              </a:ext>
            </a:extLst>
          </p:cNvPr>
          <p:cNvSpPr txBox="1"/>
          <p:nvPr/>
        </p:nvSpPr>
        <p:spPr>
          <a:xfrm>
            <a:off x="9587684" y="3151072"/>
            <a:ext cx="1327201" cy="1631216"/>
          </a:xfrm>
          <a:prstGeom prst="rect">
            <a:avLst/>
          </a:prstGeom>
          <a:noFill/>
          <a:ln w="60325">
            <a:solidFill>
              <a:schemeClr val="tx1"/>
            </a:solidFill>
          </a:ln>
        </p:spPr>
        <p:txBody>
          <a:bodyPr wrap="square" rtlCol="0">
            <a:spAutoFit/>
          </a:bodyPr>
          <a:lstStyle/>
          <a:p>
            <a:pPr algn="ctr"/>
            <a:r>
              <a:rPr lang="en-VN" sz="10000" b="1" dirty="0">
                <a:solidFill>
                  <a:srgbClr val="0070C0"/>
                </a:solidFill>
              </a:rPr>
              <a:t>3</a:t>
            </a:r>
          </a:p>
        </p:txBody>
      </p:sp>
      <p:pic>
        <p:nvPicPr>
          <p:cNvPr id="2" name="Audio Recording Mar 13, 2022 at 11:54:56 AM" descr="Audio Recording Mar 13, 2022 at 11:54:56 AM">
            <a:hlinkClick r:id="" action="ppaction://media"/>
            <a:extLst>
              <a:ext uri="{FF2B5EF4-FFF2-40B4-BE49-F238E27FC236}">
                <a16:creationId xmlns:a16="http://schemas.microsoft.com/office/drawing/2014/main" id="{3F644681-5D80-2C48-9A46-62B83C8855D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675750" y="-1647113"/>
            <a:ext cx="812800" cy="812800"/>
          </a:xfrm>
          <a:prstGeom prst="rect">
            <a:avLst/>
          </a:prstGeom>
        </p:spPr>
      </p:pic>
      <p:pic>
        <p:nvPicPr>
          <p:cNvPr id="3" name="Audio Recording Mar 13, 2022 at 11:55:47 AM" descr="Audio Recording Mar 13, 2022 at 11:55:47 AM">
            <a:hlinkClick r:id="" action="ppaction://media"/>
            <a:extLst>
              <a:ext uri="{FF2B5EF4-FFF2-40B4-BE49-F238E27FC236}">
                <a16:creationId xmlns:a16="http://schemas.microsoft.com/office/drawing/2014/main" id="{C20E8BC0-1915-974F-88CD-15FC41D7BA52}"/>
              </a:ext>
            </a:extLst>
          </p:cNvPr>
          <p:cNvPicPr>
            <a:picLocks noChangeAspect="1"/>
          </p:cNvPicPr>
          <p:nvPr>
            <a:audioFile r:link="rId3"/>
            <p:extLst>
              <p:ext uri="{DAA4B4D4-6D71-4841-9C94-3DE7FCFB9230}">
                <p14:media xmlns:p14="http://schemas.microsoft.com/office/powerpoint/2010/main" r:embed="rId4">
                  <p14:trim end="5741.0061"/>
                </p14:media>
              </p:ext>
            </p:extLst>
          </p:nvPr>
        </p:nvPicPr>
        <p:blipFill>
          <a:blip r:embed="rId11"/>
          <a:stretch>
            <a:fillRect/>
          </a:stretch>
        </p:blipFill>
        <p:spPr>
          <a:xfrm>
            <a:off x="7917279" y="-1672451"/>
            <a:ext cx="812800" cy="812800"/>
          </a:xfrm>
          <a:prstGeom prst="rect">
            <a:avLst/>
          </a:prstGeom>
        </p:spPr>
      </p:pic>
      <p:pic>
        <p:nvPicPr>
          <p:cNvPr id="5" name="Audio Recording Mar 13, 2022 at 12:02:50 PM" descr="Audio Recording Mar 13, 2022 at 12:02:50 PM">
            <a:hlinkClick r:id="" action="ppaction://media"/>
            <a:extLst>
              <a:ext uri="{FF2B5EF4-FFF2-40B4-BE49-F238E27FC236}">
                <a16:creationId xmlns:a16="http://schemas.microsoft.com/office/drawing/2014/main" id="{8FFDABE7-9231-AE43-BDCC-6F60C863AA33}"/>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438484" y="-1593719"/>
            <a:ext cx="812800" cy="812800"/>
          </a:xfrm>
          <a:prstGeom prst="rect">
            <a:avLst/>
          </a:prstGeom>
        </p:spPr>
      </p:pic>
    </p:spTree>
    <p:extLst>
      <p:ext uri="{BB962C8B-B14F-4D97-AF65-F5344CB8AC3E}">
        <p14:creationId xmlns:p14="http://schemas.microsoft.com/office/powerpoint/2010/main" val="399289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632" fill="hold"/>
                                        <p:tgtEl>
                                          <p:spTgt spid="2"/>
                                        </p:tgtEl>
                                      </p:cBhvr>
                                    </p:cmd>
                                  </p:childTnLst>
                                </p:cTn>
                              </p:par>
                              <p:par>
                                <p:cTn id="7" presetID="1" presetClass="mediacall" presetSubtype="0" fill="hold" nodeType="withEffect">
                                  <p:stCondLst>
                                    <p:cond delay="8000"/>
                                  </p:stCondLst>
                                  <p:childTnLst>
                                    <p:cmd type="call" cmd="playFrom(0.0)">
                                      <p:cBhvr>
                                        <p:cTn id="8" dur="9170" fill="hold"/>
                                        <p:tgtEl>
                                          <p:spTgt spid="3"/>
                                        </p:tgtEl>
                                      </p:cBhvr>
                                    </p:cmd>
                                  </p:childTnLst>
                                </p:cTn>
                              </p:par>
                              <p:par>
                                <p:cTn id="9" presetID="22" presetClass="entr" presetSubtype="8" fill="hold" grpId="0" nodeType="withEffect">
                                  <p:stCondLst>
                                    <p:cond delay="900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par>
                                <p:cTn id="12" presetID="22" presetClass="entr" presetSubtype="8" fill="hold" grpId="0" nodeType="withEffect">
                                  <p:stCondLst>
                                    <p:cond delay="10000"/>
                                  </p:stCondLst>
                                  <p:childTnLst>
                                    <p:set>
                                      <p:cBhvr>
                                        <p:cTn id="13" dur="1" fill="hold">
                                          <p:stCondLst>
                                            <p:cond delay="0"/>
                                          </p:stCondLst>
                                        </p:cTn>
                                        <p:tgtEl>
                                          <p:spTgt spid="13"/>
                                        </p:tgtEl>
                                        <p:attrNameLst>
                                          <p:attrName>style.visibility</p:attrName>
                                        </p:attrNameLst>
                                      </p:cBhvr>
                                      <p:to>
                                        <p:strVal val="visible"/>
                                      </p:to>
                                    </p:set>
                                    <p:animEffect transition="in" filter="wipe(left)">
                                      <p:cBhvr>
                                        <p:cTn id="14" dur="500"/>
                                        <p:tgtEl>
                                          <p:spTgt spid="13"/>
                                        </p:tgtEl>
                                      </p:cBhvr>
                                    </p:animEffect>
                                  </p:childTnLst>
                                </p:cTn>
                              </p:par>
                              <p:par>
                                <p:cTn id="15" presetID="22" presetClass="entr" presetSubtype="8" fill="hold" grpId="0" nodeType="withEffect">
                                  <p:stCondLst>
                                    <p:cond delay="1100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par>
                                <p:cTn id="18" presetID="10" presetClass="entr" presetSubtype="0" fill="hold" grpId="0" nodeType="withEffect">
                                  <p:stCondLst>
                                    <p:cond delay="1500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par>
                          <p:cTn id="21" fill="hold">
                            <p:stCondLst>
                              <p:cond delay="17170"/>
                            </p:stCondLst>
                            <p:childTnLst>
                              <p:par>
                                <p:cTn id="22" presetID="1" presetClass="mediacall" presetSubtype="0" fill="hold" nodeType="afterEffect">
                                  <p:stCondLst>
                                    <p:cond delay="0"/>
                                  </p:stCondLst>
                                  <p:childTnLst>
                                    <p:cmd type="call" cmd="playFrom(0.0)">
                                      <p:cBhvr>
                                        <p:cTn id="23" dur="57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2"/>
                </p:tgtEl>
              </p:cMediaNode>
            </p:audio>
            <p:audio>
              <p:cMediaNode vol="80000">
                <p:cTn id="25" fill="hold" display="0">
                  <p:stCondLst>
                    <p:cond delay="indefinite"/>
                  </p:stCondLst>
                  <p:endCondLst>
                    <p:cond evt="onStopAudio" delay="0">
                      <p:tgtEl>
                        <p:sldTgt/>
                      </p:tgtEl>
                    </p:cond>
                  </p:endCondLst>
                </p:cTn>
                <p:tgtEl>
                  <p:spTgt spid="3"/>
                </p:tgtEl>
              </p:cMediaNode>
            </p:audio>
            <p:audio>
              <p:cMediaNode vol="80000">
                <p:cTn id="26" fill="hold" display="0">
                  <p:stCondLst>
                    <p:cond delay="indefinite"/>
                  </p:stCondLst>
                  <p:endCondLst>
                    <p:cond evt="onStopAudio" delay="0">
                      <p:tgtEl>
                        <p:sldTgt/>
                      </p:tgtEl>
                    </p:cond>
                  </p:endCondLst>
                </p:cTn>
                <p:tgtEl>
                  <p:spTgt spid="5"/>
                </p:tgtEl>
              </p:cMediaNode>
            </p:audio>
          </p:childTnLst>
        </p:cTn>
      </p:par>
    </p:tnLst>
    <p:bldLst>
      <p:bldP spid="12" grpId="0"/>
      <p:bldP spid="13" grpId="0"/>
      <p:bldP spid="14" grpId="0"/>
      <p:bldP spid="1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402</TotalTime>
  <Words>364</Words>
  <Application>Microsoft Macintosh PowerPoint</Application>
  <PresentationFormat>Widescreen</PresentationFormat>
  <Paragraphs>43</Paragraphs>
  <Slides>12</Slides>
  <Notes>6</Notes>
  <HiddenSlides>0</HiddenSlides>
  <MMClips>19</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4</cp:revision>
  <dcterms:created xsi:type="dcterms:W3CDTF">2022-03-11T13:29:30Z</dcterms:created>
  <dcterms:modified xsi:type="dcterms:W3CDTF">2023-04-05T10:34:19Z</dcterms:modified>
</cp:coreProperties>
</file>