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73" r:id="rId2"/>
    <p:sldId id="263" r:id="rId3"/>
    <p:sldId id="257" r:id="rId4"/>
    <p:sldId id="270" r:id="rId5"/>
    <p:sldId id="271" r:id="rId6"/>
    <p:sldId id="260" r:id="rId7"/>
    <p:sldId id="290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3" r:id="rId17"/>
    <p:sldId id="282" r:id="rId18"/>
    <p:sldId id="258" r:id="rId19"/>
    <p:sldId id="268" r:id="rId20"/>
    <p:sldId id="267" r:id="rId21"/>
    <p:sldId id="285" r:id="rId22"/>
    <p:sldId id="286" r:id="rId23"/>
    <p:sldId id="289" r:id="rId24"/>
    <p:sldId id="288" r:id="rId25"/>
    <p:sldId id="29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0763" autoAdjust="0"/>
  </p:normalViewPr>
  <p:slideViewPr>
    <p:cSldViewPr snapToGrid="0">
      <p:cViewPr varScale="1">
        <p:scale>
          <a:sx n="97" d="100"/>
          <a:sy n="97" d="100"/>
        </p:scale>
        <p:origin x="10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E2FB0-E413-4F96-B98F-0B67B8152412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1EB906-ED67-41A5-A585-6D8FE8865B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70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43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7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8478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094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18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62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925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66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306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878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44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206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05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63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23/12/2023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66323"/>
      </p:ext>
    </p:extLst>
  </p:cSld>
  <p:clrMapOvr>
    <a:masterClrMapping/>
  </p:clrMapOvr>
  <p:transition spd="slow" advClick="0" advTm="1200000">
    <p:newsfla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23/12/2023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29465"/>
      </p:ext>
    </p:extLst>
  </p:cSld>
  <p:clrMapOvr>
    <a:masterClrMapping/>
  </p:clrMapOvr>
  <p:transition spd="slow" advClick="0" advTm="1200000">
    <p:newsflash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23/12/2023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81312"/>
      </p:ext>
    </p:extLst>
  </p:cSld>
  <p:clrMapOvr>
    <a:masterClrMapping/>
  </p:clrMapOvr>
  <p:transition spd="slow" advClick="0" advTm="1200000">
    <p:newsflash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23/12/2023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65642"/>
      </p:ext>
    </p:extLst>
  </p:cSld>
  <p:clrMapOvr>
    <a:masterClrMapping/>
  </p:clrMapOvr>
  <p:transition spd="slow" advClick="0" advTm="1200000">
    <p:newsflash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F1098E-99FB-42E6-8605-2504D304DC5F}" type="datetime1">
              <a:rPr lang="vi-VN"/>
              <a:pPr>
                <a:defRPr/>
              </a:pPr>
              <a:t>23/12/2023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Tống Thị Mĩ Linh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D8818-FAC3-4D39-8666-728EB50AC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143"/>
      </p:ext>
    </p:extLst>
  </p:cSld>
  <p:clrMapOvr>
    <a:masterClrMapping/>
  </p:clrMapOvr>
  <p:transition spd="slow" advClick="0" advTm="1200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180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30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03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601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4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5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56DC6-6C34-4757-83D1-9EA9993E87A0}" type="datetimeFigureOut">
              <a:rPr lang="en-US" smtClean="0"/>
              <a:t>12/23/23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619B5-E2B8-4BC2-B632-41ADBCB930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07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1" r:id="rId4"/>
    <p:sldLayoutId id="2147483670" r:id="rId5"/>
    <p:sldLayoutId id="2147483669" r:id="rId6"/>
    <p:sldLayoutId id="2147483668" r:id="rId7"/>
    <p:sldLayoutId id="2147483667" r:id="rId8"/>
    <p:sldLayoutId id="2147483664" r:id="rId9"/>
    <p:sldLayoutId id="2147483663" r:id="rId10"/>
    <p:sldLayoutId id="2147483662" r:id="rId11"/>
    <p:sldLayoutId id="2147483661" r:id="rId12"/>
    <p:sldLayoutId id="2147483651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58" r:id="rId20"/>
    <p:sldLayoutId id="2147483659" r:id="rId21"/>
    <p:sldLayoutId id="2147483660" r:id="rId22"/>
    <p:sldLayoutId id="2147483673" r:id="rId23"/>
    <p:sldLayoutId id="2147483672" r:id="rId24"/>
    <p:sldLayoutId id="2147483666" r:id="rId25"/>
    <p:sldLayoutId id="21474836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3.jpg"/><Relationship Id="rId4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9352" y="85850"/>
            <a:ext cx="6311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ANH ĐÀO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074" y="864247"/>
            <a:ext cx="1244322" cy="1246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95124" y="2110692"/>
            <a:ext cx="5650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0746" y="3059976"/>
            <a:ext cx="393409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“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4 - 5 tuổi</a:t>
            </a:r>
          </a:p>
          <a:p>
            <a:pPr>
              <a:lnSpc>
                <a:spcPct val="150000"/>
              </a:lnSpc>
            </a:pP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 : 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Thu Hà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82419" y="6396335"/>
            <a:ext cx="184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9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66"/>
    </mc:Choice>
    <mc:Fallback xmlns="">
      <p:transition spd="slow" advTm="13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250"/>
                            </p:stCondLst>
                            <p:childTnLst>
                              <p:par>
                                <p:cTn id="22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9820" y="2651761"/>
            <a:ext cx="286809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3"/>
    </mc:Choice>
    <mc:Fallback xmlns="">
      <p:transition spd="slow" advTm="7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224576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12647" y="1071155"/>
            <a:ext cx="365837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4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87"/>
    </mc:Choice>
    <mc:Fallback xmlns="">
      <p:transition spd="slow" advTm="62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611045" y="2951946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…!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0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8"/>
    </mc:Choice>
    <mc:Fallback xmlns="">
      <p:transition spd="slow" advTm="3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1806" y="2905780"/>
            <a:ext cx="29754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2"/>
    </mc:Choice>
    <mc:Fallback xmlns="">
      <p:transition spd="slow" advTm="4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5278" y="443878"/>
            <a:ext cx="31614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…!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68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"/>
    </mc:Choice>
    <mc:Fallback xmlns="">
      <p:transition spd="slow" advTm="4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2137" y="3775166"/>
            <a:ext cx="4088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37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4"/>
    </mc:Choice>
    <mc:Fallback xmlns="">
      <p:transition spd="slow" advTm="4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ổng hợp hình nền powerpoint đẹp mê ly cho máy t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675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434581" y="2604256"/>
            <a:ext cx="732283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Đàm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thoại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trích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dẫn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giúp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trẻ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hiểu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tác</a:t>
            </a:r>
            <a:r>
              <a:rPr lang="en-US" sz="30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phẩm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154511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579"/>
            <a:ext cx="1257792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149057" y="1027906"/>
            <a:ext cx="7646988" cy="243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50"/>
              </a:spcBef>
            </a:pP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Chúng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mình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vừa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cô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đọc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tên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 </a:t>
            </a:r>
          </a:p>
          <a:p>
            <a:pPr>
              <a:spcBef>
                <a:spcPts val="50"/>
              </a:spcBef>
            </a:pP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do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giả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sáng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tác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>
              <a:spcBef>
                <a:spcPts val="50"/>
              </a:spcBef>
            </a:pP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Trong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những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nhân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vật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nào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>
              <a:spcBef>
                <a:spcPts val="50"/>
              </a:spcBef>
            </a:pP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-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thơ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nói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về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ai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19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7"/>
    </mc:Choice>
    <mc:Fallback xmlns="">
      <p:transition spd="slow" advTm="15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72506" y="2662337"/>
            <a:ext cx="7646988" cy="102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spcBef>
                <a:spcPts val="50"/>
              </a:spcBef>
              <a:buFontTx/>
              <a:buChar char="-"/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Vì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sao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lại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cảm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thấy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buồn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bực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 marL="457200" indent="-457200">
              <a:spcBef>
                <a:spcPts val="50"/>
              </a:spcBef>
              <a:buFontTx/>
              <a:buChar char="-"/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kiếm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cớ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6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65"/>
    </mc:Choice>
    <mc:Fallback xmlns="">
      <p:transition spd="slow" advTm="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72506" y="2662337"/>
            <a:ext cx="76469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50"/>
              </a:spcBef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Cừu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đã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làm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gì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để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đồng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ý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6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7"/>
    </mc:Choice>
    <mc:Fallback xmlns="">
      <p:transition spd="slow" advTm="4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Content Placeholder 2" descr="Background image presentation | Background for powerpoint presentation,  Powerpoint background templates, Wallpaper powerpoin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ackground image presentation | Background for powerpoint presentation,  Powerpoint background templates, Wallpaper powerpo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2" y="13063"/>
            <a:ext cx="12192000" cy="694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32069" y="653143"/>
            <a:ext cx="3116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0720" y="1690688"/>
            <a:ext cx="4138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>
                <a:latin typeface="+mj-lt"/>
              </a:rPr>
              <a:t>-  </a:t>
            </a:r>
            <a:r>
              <a:rPr lang="vi-VN" dirty="0">
                <a:latin typeface="+mj-lt"/>
              </a:rPr>
              <a:t>Trẻ nhớ tên bài thơ, tên tác giả</a:t>
            </a:r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-  </a:t>
            </a:r>
            <a:r>
              <a:rPr lang="vi-VN" dirty="0">
                <a:latin typeface="+mj-lt"/>
              </a:rPr>
              <a:t>Trẻ hiểu nội dung bài thơ, thuộc bài thơ.</a:t>
            </a:r>
            <a:r>
              <a:rPr lang="en-US" dirty="0">
                <a:latin typeface="+mj-lt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50721" y="2856411"/>
            <a:ext cx="66037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dirty="0">
                <a:latin typeface="+mj-lt"/>
              </a:rPr>
              <a:t>- Rèn phát triển</a:t>
            </a:r>
            <a:r>
              <a:rPr lang="vi-VN" b="1" dirty="0">
                <a:latin typeface="+mj-lt"/>
              </a:rPr>
              <a:t> </a:t>
            </a:r>
            <a:r>
              <a:rPr lang="vi-VN" dirty="0">
                <a:latin typeface="+mj-lt"/>
              </a:rPr>
              <a:t>ngôn ngữ cho trẻ qua đọc thơ.</a:t>
            </a:r>
          </a:p>
          <a:p>
            <a:r>
              <a:rPr lang="vi-VN" dirty="0">
                <a:latin typeface="+mj-lt"/>
              </a:rPr>
              <a:t>- Trẻ biết thể hiện cảm xúc khi đọc thơ</a:t>
            </a: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0720" y="4101737"/>
            <a:ext cx="77739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vi-VN" dirty="0">
                <a:latin typeface="+mj-lt"/>
              </a:rPr>
              <a:t>- Trẻ có ý thức trong hoạt động.</a:t>
            </a:r>
          </a:p>
          <a:p>
            <a:r>
              <a:rPr lang="vi-VN" dirty="0">
                <a:latin typeface="+mj-lt"/>
              </a:rPr>
              <a:t>- Qua bài thơ giáo dục trẻ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18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272506" y="2662337"/>
            <a:ext cx="7646988" cy="102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50"/>
              </a:spcBef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nghe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lời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cừu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  <a:p>
            <a:pPr>
              <a:spcBef>
                <a:spcPts val="50"/>
              </a:spcBef>
            </a:pP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có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đi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học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dirty="0" err="1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không</a:t>
            </a:r>
            <a:r>
              <a:rPr lang="en-US" altLang="zh-CN" sz="3000" dirty="0">
                <a:solidFill>
                  <a:srgbClr val="FF0066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?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28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0"/>
    </mc:Choice>
    <mc:Fallback xmlns="">
      <p:transition spd="slow" advTm="5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01691"/>
          </a:xfrm>
          <a:prstGeom prst="rect">
            <a:avLst/>
          </a:prstGeom>
        </p:spPr>
      </p:pic>
      <p:sp>
        <p:nvSpPr>
          <p:cNvPr id="30729" name="Text Box 25"/>
          <p:cNvSpPr txBox="1">
            <a:spLocks noChangeArrowheads="1"/>
          </p:cNvSpPr>
          <p:nvPr/>
        </p:nvSpPr>
        <p:spPr bwMode="auto">
          <a:xfrm>
            <a:off x="2416628" y="1945245"/>
            <a:ext cx="8321040" cy="1754326"/>
          </a:xfrm>
          <a:prstGeom prst="rect">
            <a:avLst/>
          </a:prstGeom>
          <a:noFill/>
          <a:ln w="9525">
            <a:solidFill>
              <a:srgbClr val="66FF33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dirty="0" err="1">
                <a:solidFill>
                  <a:srgbClr val="0070C0"/>
                </a:solidFill>
              </a:rPr>
              <a:t>Giáo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dục</a:t>
            </a:r>
            <a:r>
              <a:rPr lang="en-US" sz="3600" dirty="0">
                <a:solidFill>
                  <a:srgbClr val="0070C0"/>
                </a:solidFill>
              </a:rPr>
              <a:t>: Qua </a:t>
            </a:r>
            <a:r>
              <a:rPr lang="en-US" sz="3600" dirty="0" err="1">
                <a:solidFill>
                  <a:srgbClr val="0070C0"/>
                </a:solidFill>
              </a:rPr>
              <a:t>bài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thơ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cô</a:t>
            </a:r>
            <a:r>
              <a:rPr lang="en-US" sz="3600" dirty="0">
                <a:solidFill>
                  <a:srgbClr val="0070C0"/>
                </a:solidFill>
              </a:rPr>
              <a:t> hi </a:t>
            </a:r>
            <a:r>
              <a:rPr lang="en-US" sz="3600" dirty="0" err="1">
                <a:solidFill>
                  <a:srgbClr val="0070C0"/>
                </a:solidFill>
              </a:rPr>
              <a:t>vọng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chúng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sẽ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yêu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thích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học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để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thật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nhiều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niềm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vui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thức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bổ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ích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8774887"/>
      </p:ext>
    </p:extLst>
  </p:cSld>
  <p:clrMapOvr>
    <a:masterClrMapping/>
  </p:clrMapOvr>
  <p:transition advTm="10422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4531995" y="1743438"/>
            <a:ext cx="3324225" cy="131762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60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đọc thơ</a:t>
            </a:r>
            <a:endParaRPr lang="en-US" sz="60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326674" y="2969623"/>
            <a:ext cx="6400800" cy="3048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</a:p>
          <a:p>
            <a:pPr>
              <a:buFontTx/>
              <a:buChar char="-"/>
            </a:pP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22799"/>
      </p:ext>
    </p:extLst>
  </p:cSld>
  <p:clrMapOvr>
    <a:masterClrMapping/>
  </p:clrMapOvr>
  <p:transition spd="slow" advClick="0" advTm="8744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00503_snowfox_2560x16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24" y="0"/>
            <a:ext cx="12192000" cy="521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23850" y="-48824"/>
            <a:ext cx="945751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altLang="zh-CN" sz="4400" b="1" dirty="0">
              <a:solidFill>
                <a:srgbClr val="00FF0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r>
              <a:rPr lang="en-US" altLang="zh-CN" sz="4400" b="1" dirty="0">
                <a:solidFill>
                  <a:srgbClr val="00FF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Cho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trẻ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chơi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Trò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chơi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: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Mèo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đuổi</a:t>
            </a:r>
            <a:r>
              <a:rPr lang="en-US" altLang="zh-CN" sz="30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3000" b="1" dirty="0" err="1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chuột</a:t>
            </a:r>
            <a:endParaRPr lang="en-US" altLang="zh-CN" sz="3000" b="1" dirty="0">
              <a:solidFill>
                <a:srgbClr val="0000FF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5" name="mèo dduoi chuot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97726"/>
            <a:ext cx="12117975" cy="5460274"/>
          </a:xfrm>
        </p:spPr>
      </p:pic>
    </p:spTree>
    <p:extLst>
      <p:ext uri="{BB962C8B-B14F-4D97-AF65-F5344CB8AC3E}">
        <p14:creationId xmlns:p14="http://schemas.microsoft.com/office/powerpoint/2010/main" val="34397736"/>
      </p:ext>
    </p:extLst>
  </p:cSld>
  <p:clrMapOvr>
    <a:masterClrMapping/>
  </p:clrMapOvr>
  <p:transition spd="slow" advClick="0" advTm="1200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 build="allAtOnce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anh toàn trường - Website của Trường Mầm non Mỹ Thành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52358" y="1690688"/>
            <a:ext cx="712361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5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5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89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78"/>
    </mc:Choice>
    <mc:Fallback xmlns="">
      <p:transition spd="slow" advTm="98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399" y="2431634"/>
            <a:ext cx="5791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 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 các con </a:t>
            </a:r>
          </a:p>
        </p:txBody>
      </p:sp>
    </p:spTree>
    <p:extLst>
      <p:ext uri="{BB962C8B-B14F-4D97-AF65-F5344CB8AC3E}">
        <p14:creationId xmlns:p14="http://schemas.microsoft.com/office/powerpoint/2010/main" val="1210882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2018" y="1698546"/>
            <a:ext cx="3968842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1.Ổn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veo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sưởi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trèo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 algn="ctr"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4"/>
    </mc:Choice>
    <mc:Fallback xmlns="">
      <p:transition spd="slow" advTm="2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" y="0"/>
            <a:ext cx="12230100" cy="6743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6699" y="135374"/>
            <a:ext cx="633378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Giới thiệu tên bài 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6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55"/>
    </mc:Choice>
    <mc:Fallback xmlns="">
      <p:transition spd="slow" advTm="15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6470"/>
            <a:ext cx="12230100" cy="67913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77195" y="5942427"/>
            <a:ext cx="51732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26"/>
    </mc:Choice>
    <mc:Fallback xmlns="">
      <p:transition spd="slow" advTm="41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4132" y="2519066"/>
            <a:ext cx="6636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0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03"/>
    </mc:Choice>
    <mc:Fallback xmlns="">
      <p:transition spd="slow" advTm="17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50" y="57150"/>
            <a:ext cx="12230100" cy="67437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09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0"/>
    </mc:Choice>
    <mc:Fallback xmlns="">
      <p:transition spd="slow" advTm="6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690252" y="0"/>
            <a:ext cx="321754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2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9"/>
    </mc:Choice>
    <mc:Fallback xmlns="">
      <p:transition spd="slow" advTm="8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2353" y="5695406"/>
            <a:ext cx="283282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cớ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8"/>
    </mc:Choice>
    <mc:Fallback xmlns="">
      <p:transition spd="slow" advTm="7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9847635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Documents and Settings\PhongLan\Desktop\Giao an E-Learning Phan biet hinh tron hinh vuong\SLIDE 5.wav"/>
  <p:tag name="PPSNARRATION" val="5,615582300,C:\Documents and Settings\PhongLan\Desktop\Giao an E-Learning Phan biet hinh tron hinh vuong\PHÂN BIỆT HÌNH TRÒN, VUÔNG, TAM GIÁC, CHỮ NHẬT  da sua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475</Words>
  <Application>Microsoft Macintosh PowerPoint</Application>
  <PresentationFormat>Widescreen</PresentationFormat>
  <Paragraphs>61</Paragraphs>
  <Slides>25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Office User</cp:lastModifiedBy>
  <cp:revision>22</cp:revision>
  <dcterms:created xsi:type="dcterms:W3CDTF">2021-09-21T16:53:59Z</dcterms:created>
  <dcterms:modified xsi:type="dcterms:W3CDTF">2023-12-23T06:07:36Z</dcterms:modified>
</cp:coreProperties>
</file>