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0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9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5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0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6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2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7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4A0F-D756-43CA-8A0A-11375632155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ình ảnh Nền An Toàn Giao Thông, An Toàn Giao Thông Vector Nền Và Tập Tin 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840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483476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gian:30- 35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EC8316-6BAD-41A9-A77E-C3B500332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78" y="1477108"/>
            <a:ext cx="1078522" cy="10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4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D3E0-44B9-8C79-DA5F-948302F7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46" y="365125"/>
            <a:ext cx="9792653" cy="11939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1A0C5-F65E-A7D5-68F9-C5F623A19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Quân đội Việt Nam">
            <a:extLst>
              <a:ext uri="{FF2B5EF4-FFF2-40B4-BE49-F238E27FC236}">
                <a16:creationId xmlns:a16="http://schemas.microsoft.com/office/drawing/2014/main" id="{484859BB-834D-DE0F-290F-64247741C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7"/>
            <a:ext cx="12192000" cy="68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027295-B40A-34F3-AF83-05CDD0CA2E42}"/>
              </a:ext>
            </a:extLst>
          </p:cNvPr>
          <p:cNvSpPr txBox="1"/>
          <p:nvPr/>
        </p:nvSpPr>
        <p:spPr>
          <a:xfrm>
            <a:off x="1062892" y="1062893"/>
            <a:ext cx="99568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  <a:p>
            <a:pPr algn="ctr"/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B1</a:t>
            </a:r>
          </a:p>
          <a:p>
            <a:pPr algn="ctr"/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0BFF4-648D-7360-19E9-E307B57A3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9" y="1944814"/>
            <a:ext cx="1078522" cy="10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9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55707032887225168">
            <a:hlinkClick r:id="" action="ppaction://media"/>
            <a:extLst>
              <a:ext uri="{FF2B5EF4-FFF2-40B4-BE49-F238E27FC236}">
                <a16:creationId xmlns:a16="http://schemas.microsoft.com/office/drawing/2014/main" id="{6520C5BC-E618-4925-92D7-922B244FA8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3394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ế tạo mbh">
            <a:hlinkClick r:id="" action="ppaction://media"/>
            <a:extLst>
              <a:ext uri="{FF2B5EF4-FFF2-40B4-BE49-F238E27FC236}">
                <a16:creationId xmlns:a16="http://schemas.microsoft.com/office/drawing/2014/main" id="{0F44B310-6D9A-44AC-971E-39F59F21C5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02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FE24-4451-45EA-85E9-778791E4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3ED53-4195-4BA3-981C-A3430B011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1 HÌNH NỀN GIAO THÔNG ý tưởng | giao thông, giáo, hình nền">
            <a:extLst>
              <a:ext uri="{FF2B5EF4-FFF2-40B4-BE49-F238E27FC236}">
                <a16:creationId xmlns:a16="http://schemas.microsoft.com/office/drawing/2014/main" id="{DDFB1BCF-83A7-45C9-AA6B-1A41599A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80C1E-B3B1-4147-9B6A-E056E190EDF9}"/>
              </a:ext>
            </a:extLst>
          </p:cNvPr>
          <p:cNvSpPr txBox="1"/>
          <p:nvPr/>
        </p:nvSpPr>
        <p:spPr>
          <a:xfrm>
            <a:off x="3391877" y="1594338"/>
            <a:ext cx="7143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0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101</Words>
  <Application>Microsoft Office PowerPoint</Application>
  <PresentationFormat>Widescreen</PresentationFormat>
  <Paragraphs>29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 </cp:lastModifiedBy>
  <cp:revision>6</cp:revision>
  <dcterms:created xsi:type="dcterms:W3CDTF">2022-10-11T09:36:14Z</dcterms:created>
  <dcterms:modified xsi:type="dcterms:W3CDTF">2023-12-19T11:25:32Z</dcterms:modified>
</cp:coreProperties>
</file>