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4" r:id="rId3"/>
    <p:sldId id="259" r:id="rId4"/>
    <p:sldId id="265" r:id="rId5"/>
    <p:sldId id="266" r:id="rId6"/>
    <p:sldId id="260" r:id="rId7"/>
    <p:sldId id="290" r:id="rId8"/>
    <p:sldId id="268" r:id="rId9"/>
    <p:sldId id="263" r:id="rId10"/>
    <p:sldId id="284" r:id="rId11"/>
    <p:sldId id="285" r:id="rId12"/>
    <p:sldId id="286" r:id="rId13"/>
    <p:sldId id="261" r:id="rId14"/>
    <p:sldId id="276" r:id="rId15"/>
    <p:sldId id="274" r:id="rId16"/>
    <p:sldId id="275" r:id="rId17"/>
    <p:sldId id="269" r:id="rId18"/>
    <p:sldId id="278" r:id="rId19"/>
    <p:sldId id="279" r:id="rId20"/>
    <p:sldId id="280" r:id="rId21"/>
    <p:sldId id="281" r:id="rId22"/>
    <p:sldId id="283" r:id="rId23"/>
    <p:sldId id="289" r:id="rId24"/>
    <p:sldId id="28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87" autoAdjust="0"/>
  </p:normalViewPr>
  <p:slideViewPr>
    <p:cSldViewPr>
      <p:cViewPr varScale="1">
        <p:scale>
          <a:sx n="71" d="100"/>
          <a:sy n="71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2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3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609602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HOA ANH ĐÀO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2133601"/>
            <a:ext cx="4038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3487816"/>
            <a:ext cx="5562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4–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86400" y="1526132"/>
            <a:ext cx="914400" cy="8956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267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5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352800" y="3599665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14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5901" y="1959430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4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3424178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0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9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304104" y="2438400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2646" y="2519620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1314" y="2541743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9296400" y="3988877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12649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019102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12649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5800" y="533401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810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828801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733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4876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5791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533401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0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53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30200" y="2590801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019102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244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3000" y="520274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810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828801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5029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5029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533401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12344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43" y="1737062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6" y="1814512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1176041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25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6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971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2971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152400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624" y="662791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627" y="3103606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907" y="2587653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205" y="2048163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383" y="2180358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1" y="1266049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745" y="2139775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48" y="1311935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716" y="3116132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12954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1828800" y="5257801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7015777" y="2424814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3385185" y="4789264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2251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3505200" y="762001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066801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vi-VN" sz="3600" dirty="0">
                <a:latin typeface="+mj-lt"/>
              </a:rPr>
              <a:t>, </a:t>
            </a:r>
            <a:r>
              <a:rPr lang="vi-VN" sz="3600" dirty="0">
                <a:latin typeface="+mj-lt"/>
              </a:rPr>
              <a:t>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3124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3505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3962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7437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7894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2209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57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2209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81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3048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14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5901" y="1959430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4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3424178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0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9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1" y="312420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906001" y="297180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19401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709</Words>
  <Application>Microsoft Office PowerPoint</Application>
  <PresentationFormat>Widescreen</PresentationFormat>
  <Paragraphs>291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121</cp:revision>
  <dcterms:created xsi:type="dcterms:W3CDTF">2021-08-26T02:44:32Z</dcterms:created>
  <dcterms:modified xsi:type="dcterms:W3CDTF">2024-09-25T01:47:01Z</dcterms:modified>
</cp:coreProperties>
</file>