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4" r:id="rId3"/>
    <p:sldId id="256" r:id="rId4"/>
    <p:sldId id="272" r:id="rId5"/>
    <p:sldId id="258" r:id="rId6"/>
    <p:sldId id="259" r:id="rId7"/>
    <p:sldId id="260" r:id="rId8"/>
    <p:sldId id="273" r:id="rId9"/>
    <p:sldId id="261" r:id="rId10"/>
    <p:sldId id="277" r:id="rId11"/>
    <p:sldId id="262" r:id="rId12"/>
    <p:sldId id="263" r:id="rId13"/>
    <p:sldId id="278" r:id="rId14"/>
    <p:sldId id="285" r:id="rId15"/>
    <p:sldId id="264" r:id="rId16"/>
    <p:sldId id="284" r:id="rId17"/>
    <p:sldId id="280" r:id="rId18"/>
    <p:sldId id="279" r:id="rId20"/>
    <p:sldId id="266" r:id="rId21"/>
    <p:sldId id="281" r:id="rId22"/>
    <p:sldId id="267" r:id="rId23"/>
    <p:sldId id="283" r:id="rId24"/>
    <p:sldId id="282" r:id="rId25"/>
    <p:sldId id="268" r:id="rId26"/>
    <p:sldId id="269" r:id="rId27"/>
    <p:sldId id="270" r:id="rId28"/>
    <p:sldId id="271" r:id="rId29"/>
    <p:sldId id="275" r:id="rId30"/>
    <p:sldId id="276" r:id="rId31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.jpeg"/><Relationship Id="rId7" Type="http://schemas.openxmlformats.org/officeDocument/2006/relationships/slide" Target="slide4.xml"/><Relationship Id="rId6" Type="http://schemas.openxmlformats.org/officeDocument/2006/relationships/image" Target="../media/image4.jpeg"/><Relationship Id="rId5" Type="http://schemas.openxmlformats.org/officeDocument/2006/relationships/slide" Target="slide3.xml"/><Relationship Id="rId4" Type="http://schemas.openxmlformats.org/officeDocument/2006/relationships/image" Target="../media/image3.jpeg"/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jpeg"/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34.jpeg"/><Relationship Id="rId1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4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58.jpeg"/><Relationship Id="rId4" Type="http://schemas.openxmlformats.org/officeDocument/2006/relationships/image" Target="../media/image60.jpeg"/><Relationship Id="rId3" Type="http://schemas.openxmlformats.org/officeDocument/2006/relationships/image" Target="../media/image62.jpeg"/><Relationship Id="rId2" Type="http://schemas.openxmlformats.org/officeDocument/2006/relationships/image" Target="../media/image34.jpeg"/><Relationship Id="rId1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PHÒNG GIÁO DỤC VÀ ĐÀO TẠO HUYỆN TÂN HIỆP</a:t>
            </a:r>
            <a:endParaRPr lang="en-US" sz="2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TRƯỜNG MẪU GIÁO TÂN HỘI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G.V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32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lick.wav"/>
          </p:stSnd>
        </p:sndAc>
      </p:transition>
    </mc:Choice>
    <mc:Fallback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WPS Presentation</Application>
  <PresentationFormat>On-screen Show (4:3)</PresentationFormat>
  <Paragraphs>82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50</cp:revision>
  <dcterms:created xsi:type="dcterms:W3CDTF">2012-02-06T13:30:00Z</dcterms:created>
  <dcterms:modified xsi:type="dcterms:W3CDTF">2024-12-31T02:13:26Z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E1BD5970F2134E39AF15605889148E14_13</vt:lpwstr>
  </property>
  <property fmtid="{D5CDD505-2E9C-101B-9397-08002B2CF9AE}" pid="3" name="KSOProductBuildVer">
    <vt:lpwstr>1033-12.2.0.19307</vt:lpwstr>
  </property>
</Properties>
</file>