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89" r:id="rId3"/>
    <p:sldId id="290" r:id="rId4"/>
    <p:sldId id="267" r:id="rId5"/>
    <p:sldId id="304" r:id="rId6"/>
    <p:sldId id="305" r:id="rId7"/>
    <p:sldId id="306" r:id="rId8"/>
    <p:sldId id="307" r:id="rId9"/>
    <p:sldId id="308" r:id="rId10"/>
    <p:sldId id="309" r:id="rId11"/>
    <p:sldId id="262" r:id="rId12"/>
    <p:sldId id="303" r:id="rId13"/>
    <p:sldId id="311" r:id="rId14"/>
    <p:sldId id="301" r:id="rId15"/>
    <p:sldId id="313" r:id="rId16"/>
    <p:sldId id="315" r:id="rId17"/>
    <p:sldId id="299" r:id="rId18"/>
    <p:sldId id="317" r:id="rId19"/>
    <p:sldId id="319" r:id="rId20"/>
    <p:sldId id="321" r:id="rId21"/>
    <p:sldId id="323" r:id="rId22"/>
    <p:sldId id="325" r:id="rId23"/>
    <p:sldId id="293" r:id="rId24"/>
    <p:sldId id="277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080D-186B-4A4B-A48B-5441A7734660}" type="datetimeFigureOut">
              <a:rPr lang="vi-VN" smtClean="0"/>
              <a:pPr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53500" y="8312"/>
            <a:ext cx="648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ANH ĐÀO</a:t>
            </a:r>
            <a:endParaRPr lang="vi-VN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9832"/>
            <a:ext cx="1474593" cy="1451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2362200"/>
            <a:ext cx="686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NGÔN NGỮ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1" y="2967336"/>
            <a:ext cx="537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Hoạt động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Làm quen văn học</a:t>
            </a:r>
            <a:endParaRPr lang="en-US" sz="21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7847" y="3477725"/>
            <a:ext cx="537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Thơ “ </a:t>
            </a:r>
            <a:r>
              <a:rPr lang="en-US" sz="2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vi-VN" sz="21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1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1" y="4021305"/>
            <a:ext cx="3371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174" y="6346969"/>
            <a:ext cx="2463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13826" b="15000"/>
          <a:stretch/>
        </p:blipFill>
        <p:spPr>
          <a:xfrm>
            <a:off x="152400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5867400" y="4876801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-87868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419601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79317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* 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Đàm thoại, trích dẫn: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Content Placeholder 3" descr="HINH T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5" y="1436688"/>
            <a:ext cx="4457700" cy="3873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8075" y="2662725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- Cô vừa đọc bài thơ gì?</a:t>
            </a:r>
          </a:p>
          <a:p>
            <a:pPr algn="ctr"/>
            <a:endParaRPr lang="vi-VN" sz="2800" dirty="0">
              <a:latin typeface="+mj-lt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23" y="0"/>
            <a:ext cx="92049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1801" y="1905001"/>
            <a:ext cx="646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vỗ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6380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26" y="0"/>
            <a:ext cx="91555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524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04988" cy="6858000"/>
          </a:xfrm>
        </p:spPr>
      </p:pic>
      <p:sp>
        <p:nvSpPr>
          <p:cNvPr id="6" name="TextBox 5"/>
          <p:cNvSpPr txBox="1"/>
          <p:nvPr/>
        </p:nvSpPr>
        <p:spPr>
          <a:xfrm>
            <a:off x="3863658" y="2133601"/>
            <a:ext cx="516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+mj-lt"/>
              </a:rPr>
              <a:t>Tay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làm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những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việc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gì</a:t>
            </a:r>
            <a:r>
              <a:rPr lang="en-US" sz="3600" dirty="0">
                <a:latin typeface="+mj-lt"/>
              </a:rPr>
              <a:t> hay</a:t>
            </a:r>
            <a:r>
              <a:rPr lang="vi-VN" sz="3600" dirty="0">
                <a:latin typeface="+mj-lt"/>
              </a:rPr>
              <a:t>?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1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52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Mặc</a:t>
            </a:r>
            <a:r>
              <a:rPr lang="en-US" sz="2800" b="1" dirty="0"/>
              <a:t> </a:t>
            </a:r>
            <a:r>
              <a:rPr lang="en-US" sz="2800" b="1" dirty="0" err="1"/>
              <a:t>quần</a:t>
            </a:r>
            <a:r>
              <a:rPr lang="en-US" sz="2800" b="1" dirty="0"/>
              <a:t> </a:t>
            </a:r>
            <a:r>
              <a:rPr lang="en-US" sz="2800" b="1" dirty="0" err="1"/>
              <a:t>áo</a:t>
            </a:r>
            <a:r>
              <a:rPr lang="en-US" sz="2800" b="1" dirty="0"/>
              <a:t>, </a:t>
            </a:r>
            <a:r>
              <a:rPr lang="en-US" sz="2800" b="1" dirty="0" err="1"/>
              <a:t>cài</a:t>
            </a:r>
            <a:r>
              <a:rPr lang="en-US" sz="2800" b="1" dirty="0"/>
              <a:t> </a:t>
            </a:r>
            <a:r>
              <a:rPr lang="en-US" sz="2800" b="1" dirty="0" err="1"/>
              <a:t>nơ</a:t>
            </a:r>
            <a:r>
              <a:rPr lang="en-US" sz="2800" b="1" dirty="0"/>
              <a:t>, </a:t>
            </a:r>
            <a:r>
              <a:rPr lang="en-US" sz="2800" b="1" dirty="0" err="1"/>
              <a:t>cài</a:t>
            </a:r>
            <a:r>
              <a:rPr lang="en-US" sz="2800" b="1" dirty="0"/>
              <a:t> </a:t>
            </a:r>
            <a:r>
              <a:rPr lang="en-US" sz="2800" b="1" dirty="0" err="1"/>
              <a:t>cúc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9943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19177" y="26136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9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049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01329" y="2362200"/>
            <a:ext cx="4250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Đôi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vi-VN" sz="2800" dirty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9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9"/>
          <a:stretch/>
        </p:blipFill>
        <p:spPr>
          <a:xfrm>
            <a:off x="1493134" y="15434"/>
            <a:ext cx="9174866" cy="6842567"/>
          </a:xfrm>
        </p:spPr>
      </p:pic>
      <p:sp>
        <p:nvSpPr>
          <p:cNvPr id="5" name="TextBox 4"/>
          <p:cNvSpPr txBox="1"/>
          <p:nvPr/>
        </p:nvSpPr>
        <p:spPr>
          <a:xfrm>
            <a:off x="3832667" y="27009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58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049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1" y="2362200"/>
            <a:ext cx="678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nghĩa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vi-VN" sz="2800" dirty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3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16" y="0"/>
            <a:ext cx="9144000" cy="6867882"/>
          </a:xfrm>
        </p:spPr>
      </p:pic>
      <p:sp>
        <p:nvSpPr>
          <p:cNvPr id="5" name="TextBox 4"/>
          <p:cNvSpPr txBox="1"/>
          <p:nvPr/>
        </p:nvSpPr>
        <p:spPr>
          <a:xfrm>
            <a:off x="4267200" y="111738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1.Ổn định tổ chức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1905000"/>
            <a:ext cx="685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- Cô cho trẻ hát bài hát” </a:t>
            </a:r>
            <a:r>
              <a:rPr lang="en-US" sz="2800" dirty="0" err="1"/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vi-VN" sz="2800" dirty="0"/>
              <a:t>”</a:t>
            </a:r>
          </a:p>
          <a:p>
            <a:r>
              <a:rPr lang="vi-VN" sz="2400" dirty="0"/>
              <a:t>- Cô trò chuyện với trẻ và đàm thoại về nội dung bài hát.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8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00800" y="287782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70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049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52800" y="1905001"/>
            <a:ext cx="6046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13826" b="15000"/>
          <a:stretch/>
        </p:blipFill>
        <p:spPr>
          <a:xfrm>
            <a:off x="152400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5867400" y="4876801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7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572000" y="2286000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Dạy trẻ đọc thơ</a:t>
            </a:r>
            <a:endParaRPr lang="en-US" sz="4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0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2133601" y="2819401"/>
            <a:ext cx="8121133" cy="58477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CHÚC CÁC BÉ CHĂM NGOAN HỌC GiỎI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3238500" y="913469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2. Phương pháp, hình thức tổ chức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100" y="2075607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- Cô đọc lần 1: kết hợp với cử chỉ điệu bộ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54158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000" dirty="0"/>
              <a:t>Cô hỏi trẻ:  Cô vừa đọc bài thơ gì?</a:t>
            </a:r>
          </a:p>
          <a:p>
            <a:pPr marL="285750" indent="-285750">
              <a:buFontTx/>
              <a:buChar char="-"/>
            </a:pPr>
            <a:r>
              <a:rPr lang="vi-VN" sz="2000" dirty="0"/>
              <a:t>Cô giảng giải về nội dung bài thơ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324095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</a:t>
            </a:r>
            <a:r>
              <a:rPr lang="vi-VN" sz="2000" dirty="0"/>
              <a:t>Cô đọc lần 2: Kết hợp với tranh minh họa</a:t>
            </a:r>
          </a:p>
        </p:txBody>
      </p:sp>
    </p:spTree>
    <p:extLst>
      <p:ext uri="{BB962C8B-B14F-4D97-AF65-F5344CB8AC3E}">
        <p14:creationId xmlns:p14="http://schemas.microsoft.com/office/powerpoint/2010/main" val="326962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52441" y="2819400"/>
            <a:ext cx="3280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/>
              <a:t>      </a:t>
            </a:r>
            <a:endParaRPr lang="vi-VN" sz="3600" dirty="0">
              <a:latin typeface="+mj-lt"/>
            </a:endParaRPr>
          </a:p>
          <a:p>
            <a:pPr algn="ctr"/>
            <a:r>
              <a:rPr lang="vi-VN" sz="3600" dirty="0"/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Nguồn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sưu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tầm</a:t>
            </a:r>
            <a:endParaRPr lang="vi-VN" sz="3600" dirty="0"/>
          </a:p>
        </p:txBody>
      </p:sp>
      <p:sp>
        <p:nvSpPr>
          <p:cNvPr id="6" name="Rectangle 5"/>
          <p:cNvSpPr/>
          <p:nvPr/>
        </p:nvSpPr>
        <p:spPr>
          <a:xfrm>
            <a:off x="2324104" y="2133600"/>
            <a:ext cx="7400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THƠ: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Đôi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bàn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tay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nhỏ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xinh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26" y="0"/>
            <a:ext cx="91555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524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1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52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Mặc</a:t>
            </a:r>
            <a:r>
              <a:rPr lang="en-US" sz="2800" b="1" dirty="0"/>
              <a:t> </a:t>
            </a:r>
            <a:r>
              <a:rPr lang="en-US" sz="2800" b="1" dirty="0" err="1"/>
              <a:t>quần</a:t>
            </a:r>
            <a:r>
              <a:rPr lang="en-US" sz="2800" b="1" dirty="0"/>
              <a:t> </a:t>
            </a:r>
            <a:r>
              <a:rPr lang="en-US" sz="2800" b="1" dirty="0" err="1"/>
              <a:t>áo</a:t>
            </a:r>
            <a:r>
              <a:rPr lang="en-US" sz="2800" b="1" dirty="0"/>
              <a:t>, </a:t>
            </a:r>
            <a:r>
              <a:rPr lang="en-US" sz="2800" b="1" dirty="0" err="1"/>
              <a:t>cài</a:t>
            </a:r>
            <a:r>
              <a:rPr lang="en-US" sz="2800" b="1" dirty="0"/>
              <a:t> </a:t>
            </a:r>
            <a:r>
              <a:rPr lang="en-US" sz="2800" b="1" dirty="0" err="1"/>
              <a:t>nơ</a:t>
            </a:r>
            <a:r>
              <a:rPr lang="en-US" sz="2800" b="1" dirty="0"/>
              <a:t>, </a:t>
            </a:r>
            <a:r>
              <a:rPr lang="en-US" sz="2800" b="1" dirty="0" err="1"/>
              <a:t>cài</a:t>
            </a:r>
            <a:r>
              <a:rPr lang="en-US" sz="2800" b="1" dirty="0"/>
              <a:t> </a:t>
            </a:r>
            <a:r>
              <a:rPr lang="en-US" sz="2800" b="1" dirty="0" err="1"/>
              <a:t>cúc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710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19177" y="26136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8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9"/>
          <a:stretch/>
        </p:blipFill>
        <p:spPr>
          <a:xfrm>
            <a:off x="1493134" y="15434"/>
            <a:ext cx="9174866" cy="6842567"/>
          </a:xfrm>
        </p:spPr>
      </p:pic>
      <p:sp>
        <p:nvSpPr>
          <p:cNvPr id="5" name="TextBox 4"/>
          <p:cNvSpPr txBox="1"/>
          <p:nvPr/>
        </p:nvSpPr>
        <p:spPr>
          <a:xfrm>
            <a:off x="3832667" y="27009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7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00800" y="287782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24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385</Words>
  <Application>Microsoft Office PowerPoint</Application>
  <PresentationFormat>Widescreen</PresentationFormat>
  <Paragraphs>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anhtuyen</dc:creator>
  <cp:lastModifiedBy>Techsi.vn</cp:lastModifiedBy>
  <cp:revision>48</cp:revision>
  <dcterms:created xsi:type="dcterms:W3CDTF">2016-09-24T12:20:27Z</dcterms:created>
  <dcterms:modified xsi:type="dcterms:W3CDTF">2024-10-08T02:23:35Z</dcterms:modified>
</cp:coreProperties>
</file>