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304" r:id="rId6"/>
    <p:sldId id="318" r:id="rId8"/>
    <p:sldId id="259" r:id="rId9"/>
    <p:sldId id="327" r:id="rId10"/>
    <p:sldId id="31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0003-6A95-4F6B-AFD9-97D803F1EB4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44B1-2A61-4F95-A357-3FB479800C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78B89-7D94-4F5F-9242-CB3948F9F5F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9C710-8994-4BBB-8404-70A1548110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8.jpe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khung nền PowerPoint tuyệt đẹp để trang trí slid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42"/>
            <a:ext cx="12192000" cy="69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1984" y="603315"/>
            <a:ext cx="859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508" y="2557815"/>
            <a:ext cx="61698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1:1:1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55" y="1600200"/>
            <a:ext cx="1178350" cy="11241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nhac phan 1 o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4592" y="1556573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1357" y="3864990"/>
            <a:ext cx="519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2820" y="3733015"/>
            <a:ext cx="652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1:1:1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17486" y="212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94" y="1922452"/>
            <a:ext cx="1207791" cy="20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83" y="1864153"/>
            <a:ext cx="1207791" cy="20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19" y="1495592"/>
            <a:ext cx="2329680" cy="29518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63638" y="917407"/>
            <a:ext cx="7464724" cy="723013"/>
            <a:chOff x="1772728" y="434479"/>
            <a:chExt cx="5598543" cy="54226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标题 5"/>
            <p:cNvSpPr txBox="1"/>
            <p:nvPr>
              <p:custDataLst>
                <p:tags r:id="rId7"/>
              </p:custDataLst>
            </p:nvPr>
          </p:nvSpPr>
          <p:spPr>
            <a:xfrm>
              <a:off x="1772728" y="602278"/>
              <a:ext cx="5598543" cy="27704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65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1:1:1</a:t>
              </a:r>
              <a:endParaRPr lang="en-US" altLang="zh-CN" sz="2665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2" descr="Illustration Little Boy Demonstrating Different Body Stock Vector ..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97" y="1922452"/>
            <a:ext cx="1207791" cy="20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87" y="1915582"/>
            <a:ext cx="1207791" cy="20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91" y="1441525"/>
            <a:ext cx="2329680" cy="2951825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94" y="4143022"/>
            <a:ext cx="1207791" cy="20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83" y="4084723"/>
            <a:ext cx="1207791" cy="20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19" y="3716162"/>
            <a:ext cx="2329680" cy="2951825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97" y="4143022"/>
            <a:ext cx="1207791" cy="20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87" y="4136153"/>
            <a:ext cx="1207791" cy="20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91" y="3662096"/>
            <a:ext cx="2329680" cy="295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ạc ko lời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0334" y="3846137"/>
            <a:ext cx="7098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43485" cy="68573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199130" y="2685415"/>
            <a:ext cx="5154930" cy="1326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</a:t>
            </a:r>
            <a:endParaRPr lang="vi-VN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khéo tay</a:t>
            </a:r>
            <a:endParaRPr lang="vi-VN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appy Kid's Cartoon Music Backgr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3673" y="28922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ơn 50+ mẫu khung ảnh đẹp để ghép ảnh cực kỳ ấn tư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2403835"/>
            <a:ext cx="8248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17486" y="212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WPS Presentation</Application>
  <PresentationFormat>Widescreen</PresentationFormat>
  <Paragraphs>26</Paragraphs>
  <Slides>8</Slides>
  <Notes>2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Roboto</vt:lpstr>
      <vt:lpstr>Calibri Light</vt:lpstr>
      <vt:lpstr>Calibri</vt:lpstr>
      <vt:lpstr>Microsoft YaHei</vt:lpstr>
      <vt:lpstr>Arial Unicode MS</vt:lpstr>
      <vt:lpstr>Aphrodite Pro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 Myy Ha Myy</dc:creator>
  <cp:lastModifiedBy>Techsi.vn</cp:lastModifiedBy>
  <cp:revision>2</cp:revision>
  <dcterms:created xsi:type="dcterms:W3CDTF">2024-12-22T10:36:00Z</dcterms:created>
  <dcterms:modified xsi:type="dcterms:W3CDTF">2024-12-23T04:14:09Z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6AA9F8A5E6A443BD897664A80E432B58_12</vt:lpwstr>
  </property>
  <property fmtid="{D5CDD505-2E9C-101B-9397-08002B2CF9AE}" pid="3" name="KSOProductBuildVer">
    <vt:lpwstr>1033-12.2.0.19307</vt:lpwstr>
  </property>
</Properties>
</file>