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gif"/><Relationship Id="rId4" Type="http://schemas.openxmlformats.org/officeDocument/2006/relationships/image" Target="../media/image21.png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6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457200" y="5661024"/>
            <a:ext cx="8518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1093" y="290226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144</Words>
  <Application>Microsoft Office PowerPoint</Application>
  <PresentationFormat>On-screen Show (4:3)</PresentationFormat>
  <Paragraphs>29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* Hoạt động 2: So sánh</vt:lpstr>
      <vt:lpstr>* So sánh</vt:lpstr>
      <vt:lpstr>Các cách phân loại</vt:lpstr>
      <vt:lpstr>Các cách phân loại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Techsi.vn</cp:lastModifiedBy>
  <cp:revision>32</cp:revision>
  <dcterms:created xsi:type="dcterms:W3CDTF">2015-04-04T14:56:35Z</dcterms:created>
  <dcterms:modified xsi:type="dcterms:W3CDTF">2025-09-17T05:41:25Z</dcterms:modified>
</cp:coreProperties>
</file>