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8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8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1056-3E7D-4A87-B126-8DC8F873F06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3474721"/>
            <a:ext cx="3029536" cy="33832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4319" y="3133725"/>
            <a:ext cx="2670517" cy="3724275"/>
          </a:xfrm>
          <a:prstGeom prst="rect">
            <a:avLst/>
          </a:prstGeom>
        </p:spPr>
      </p:pic>
      <p:sp>
        <p:nvSpPr>
          <p:cNvPr id="45" name="1">
            <a:hlinkClick r:id="rId7" action="ppaction://hlinksldjump"/>
          </p:cNvPr>
          <p:cNvSpPr/>
          <p:nvPr/>
        </p:nvSpPr>
        <p:spPr>
          <a:xfrm>
            <a:off x="4346917" y="799513"/>
            <a:ext cx="1897087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2">
            <a:hlinkClick r:id="rId8" action="ppaction://hlinksldjump"/>
          </p:cNvPr>
          <p:cNvSpPr/>
          <p:nvPr/>
        </p:nvSpPr>
        <p:spPr>
          <a:xfrm>
            <a:off x="6244004" y="799513"/>
            <a:ext cx="1650315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3">
            <a:hlinkClick r:id="rId9" action="ppaction://hlinksldjump"/>
          </p:cNvPr>
          <p:cNvSpPr/>
          <p:nvPr/>
        </p:nvSpPr>
        <p:spPr>
          <a:xfrm>
            <a:off x="7894319" y="799513"/>
            <a:ext cx="1628336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4">
            <a:hlinkClick r:id="rId10" action="ppaction://hlinksldjump"/>
          </p:cNvPr>
          <p:cNvSpPr/>
          <p:nvPr/>
        </p:nvSpPr>
        <p:spPr>
          <a:xfrm>
            <a:off x="5407857" y="1418490"/>
            <a:ext cx="1650315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5">
            <a:hlinkClick r:id="rId10" action="ppaction://hlinksldjump"/>
          </p:cNvPr>
          <p:cNvSpPr/>
          <p:nvPr/>
        </p:nvSpPr>
        <p:spPr>
          <a:xfrm>
            <a:off x="7058172" y="1418490"/>
            <a:ext cx="1650315" cy="1169963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ensound-cu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96353" y="-705732"/>
            <a:ext cx="495301" cy="4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709" y="1584660"/>
            <a:ext cx="821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541" y="4475030"/>
            <a:ext cx="2367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709" y="1584660"/>
            <a:ext cx="821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541" y="4475030"/>
            <a:ext cx="2367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709" y="1584660"/>
            <a:ext cx="821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541" y="4475030"/>
            <a:ext cx="2367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709" y="1584660"/>
            <a:ext cx="821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541" y="4475030"/>
            <a:ext cx="2367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443" y="1085616"/>
            <a:ext cx="10218819" cy="4497038"/>
          </a:xfrm>
          <a:prstGeom prst="roundRect">
            <a:avLst/>
          </a:prstGeom>
          <a:solidFill>
            <a:srgbClr val="FFFF0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 giữa"/>
          <p:cNvSpPr/>
          <p:nvPr/>
        </p:nvSpPr>
        <p:spPr>
          <a:xfrm>
            <a:off x="1242013" y="206974"/>
            <a:ext cx="9650576" cy="820017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23035" y="137702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709" y="1584660"/>
            <a:ext cx="821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541" y="4475030"/>
            <a:ext cx="2367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162672" y="5943025"/>
            <a:ext cx="1973179" cy="794084"/>
          </a:xfrm>
          <a:prstGeom prst="homePlate">
            <a:avLst>
              <a:gd name="adj" fmla="val 78283"/>
            </a:avLst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1230373" y="148349"/>
            <a:ext cx="707408" cy="937266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bensound-hipjaz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9852" y="-762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85</Words>
  <Application>Microsoft Office PowerPoint</Application>
  <PresentationFormat>Widescreen</PresentationFormat>
  <Paragraphs>25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</cp:revision>
  <dcterms:created xsi:type="dcterms:W3CDTF">2020-02-20T14:51:49Z</dcterms:created>
  <dcterms:modified xsi:type="dcterms:W3CDTF">2020-06-09T15:31:13Z</dcterms:modified>
</cp:coreProperties>
</file>