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63" r:id="rId4"/>
    <p:sldId id="266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72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34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8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3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24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41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3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1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9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9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2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4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1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12" Type="http://schemas.openxmlformats.org/officeDocument/2006/relationships/slide" Target="slide6.xml"/><Relationship Id="rId2" Type="http://schemas.microsoft.com/office/2007/relationships/media" Target="../media/media1.mp3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6.gif"/><Relationship Id="rId5" Type="http://schemas.openxmlformats.org/officeDocument/2006/relationships/image" Target="../media/image1.jpg"/><Relationship Id="rId15" Type="http://schemas.openxmlformats.org/officeDocument/2006/relationships/image" Target="../media/image8.gif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5.gif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10" Type="http://schemas.openxmlformats.org/officeDocument/2006/relationships/image" Target="../media/image4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10" Type="http://schemas.openxmlformats.org/officeDocument/2006/relationships/image" Target="../media/image8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10" Type="http://schemas.openxmlformats.org/officeDocument/2006/relationships/image" Target="../media/image7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275" y="3881735"/>
            <a:ext cx="5514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Giúp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Khỉ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Về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Nhà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2581" y="-1044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3797" y="3502992"/>
            <a:ext cx="3116706" cy="1496019"/>
          </a:xfrm>
          <a:prstGeom prst="rect">
            <a:avLst/>
          </a:prstGeom>
        </p:spPr>
      </p:pic>
      <p:sp>
        <p:nvSpPr>
          <p:cNvPr id="29" name="Pentagon 28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43" flipH="1">
            <a:off x="-402736" y="-239566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7081" y="1086735"/>
            <a:ext cx="2024350" cy="2039290"/>
          </a:xfrm>
          <a:prstGeom prst="rect">
            <a:avLst/>
          </a:prstGeom>
        </p:spPr>
      </p:pic>
      <p:pic>
        <p:nvPicPr>
          <p:cNvPr id="14" name="đột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7" y="3594242"/>
            <a:ext cx="2750216" cy="2171223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chim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29" y="4585183"/>
            <a:ext cx="1699168" cy="2002409"/>
          </a:xfrm>
          <a:prstGeom prst="rect">
            <a:avLst/>
          </a:prstGeom>
        </p:spPr>
      </p:pic>
      <p:pic>
        <p:nvPicPr>
          <p:cNvPr id="30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17081" y="-847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0248 0.158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48 0.15879 L 0.24258 0.512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58 0.51273 L -0.05273 0.5682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3 0.56829 L -0.41679 0.198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numSld="2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9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6" y="2000314"/>
            <a:ext cx="1885950" cy="18998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796266" y="797915"/>
            <a:ext cx="8219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29150" y="4096732"/>
            <a:ext cx="4610100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3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96266" y="797915"/>
            <a:ext cx="8219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29150" y="4096732"/>
            <a:ext cx="4610100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32345"/>
            <a:ext cx="2039907" cy="149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96266" y="797915"/>
            <a:ext cx="8219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29150" y="4096732"/>
            <a:ext cx="4610100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221" y="1981201"/>
            <a:ext cx="1133477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96266" y="797915"/>
            <a:ext cx="8219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29150" y="4096732"/>
            <a:ext cx="4610100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1721245"/>
            <a:ext cx="1575732" cy="192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48</Words>
  <Application>Microsoft Office PowerPoint</Application>
  <PresentationFormat>Widescreen</PresentationFormat>
  <Paragraphs>13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Algerian</vt:lpstr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26</cp:revision>
  <dcterms:created xsi:type="dcterms:W3CDTF">2020-02-20T05:41:00Z</dcterms:created>
  <dcterms:modified xsi:type="dcterms:W3CDTF">2020-06-10T15:57:26Z</dcterms:modified>
</cp:coreProperties>
</file>