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7" r:id="rId5"/>
    <p:sldId id="268" r:id="rId6"/>
    <p:sldId id="269" r:id="rId7"/>
    <p:sldId id="270" r:id="rId8"/>
    <p:sldId id="271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C5B"/>
    <a:srgbClr val="FF33CC"/>
    <a:srgbClr val="A9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61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50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81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5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9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29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5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0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06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7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3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450CB-1E1B-40AE-9EDD-1C7A5D33EB68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93A1-9DC1-4F14-ACB0-4EC02EFEF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.gif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12" Type="http://schemas.openxmlformats.org/officeDocument/2006/relationships/slide" Target="slide3.xml"/><Relationship Id="rId17" Type="http://schemas.openxmlformats.org/officeDocument/2006/relationships/slide" Target="slide9.xml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11" Type="http://schemas.openxmlformats.org/officeDocument/2006/relationships/slide" Target="slide4.xml"/><Relationship Id="rId5" Type="http://schemas.openxmlformats.org/officeDocument/2006/relationships/slide" Target="slide6.xml"/><Relationship Id="rId15" Type="http://schemas.openxmlformats.org/officeDocument/2006/relationships/image" Target="../media/image8.png"/><Relationship Id="rId10" Type="http://schemas.openxmlformats.org/officeDocument/2006/relationships/image" Target="../media/image6.gif"/><Relationship Id="rId4" Type="http://schemas.openxmlformats.org/officeDocument/2006/relationships/image" Target="../media/image1.png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6.gif"/><Relationship Id="rId5" Type="http://schemas.openxmlformats.org/officeDocument/2006/relationships/image" Target="../media/image10.png"/><Relationship Id="rId10" Type="http://schemas.openxmlformats.org/officeDocument/2006/relationships/image" Target="../media/image13.gif"/><Relationship Id="rId4" Type="http://schemas.openxmlformats.org/officeDocument/2006/relationships/image" Target="../media/image9.jp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6.gif"/><Relationship Id="rId5" Type="http://schemas.openxmlformats.org/officeDocument/2006/relationships/image" Target="../media/image10.png"/><Relationship Id="rId10" Type="http://schemas.openxmlformats.org/officeDocument/2006/relationships/image" Target="../media/image13.gif"/><Relationship Id="rId4" Type="http://schemas.openxmlformats.org/officeDocument/2006/relationships/image" Target="../media/image9.jp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6.gif"/><Relationship Id="rId5" Type="http://schemas.openxmlformats.org/officeDocument/2006/relationships/image" Target="../media/image10.png"/><Relationship Id="rId10" Type="http://schemas.openxmlformats.org/officeDocument/2006/relationships/image" Target="../media/image13.gif"/><Relationship Id="rId4" Type="http://schemas.openxmlformats.org/officeDocument/2006/relationships/image" Target="../media/image9.jp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gif"/><Relationship Id="rId4" Type="http://schemas.openxmlformats.org/officeDocument/2006/relationships/image" Target="../media/image9.jp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gif"/><Relationship Id="rId4" Type="http://schemas.openxmlformats.org/officeDocument/2006/relationships/image" Target="../media/image9.jpg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gif"/><Relationship Id="rId4" Type="http://schemas.openxmlformats.org/officeDocument/2006/relationships/image" Target="../media/image9.jpg"/><Relationship Id="rId9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openxmlformats.org/officeDocument/2006/relationships/image" Target="../media/image13.gif"/><Relationship Id="rId4" Type="http://schemas.openxmlformats.org/officeDocument/2006/relationships/image" Target="../media/image9.jpg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Magnetic Disk 19"/>
          <p:cNvSpPr/>
          <p:nvPr/>
        </p:nvSpPr>
        <p:spPr>
          <a:xfrm>
            <a:off x="691523" y="5213684"/>
            <a:ext cx="2547388" cy="157308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Magnetic Disk 29"/>
          <p:cNvSpPr/>
          <p:nvPr/>
        </p:nvSpPr>
        <p:spPr>
          <a:xfrm>
            <a:off x="8910020" y="5213684"/>
            <a:ext cx="2547388" cy="157308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24067" y="2430444"/>
            <a:ext cx="2719293" cy="33933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5573">
            <a:off x="3437021" y="1911190"/>
            <a:ext cx="4904874" cy="49048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3" y="2430444"/>
            <a:ext cx="2719293" cy="33933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213" y="0"/>
            <a:ext cx="114861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Pi </a:t>
            </a:r>
            <a:r>
              <a:rPr lang="en-US" sz="80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Đoạt</a:t>
            </a:r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Cup</a:t>
            </a:r>
            <a:endParaRPr 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ensound-retroso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0286" y="-784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2000" t="-39000" r="-5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đội 2"/>
          <p:cNvSpPr/>
          <p:nvPr/>
        </p:nvSpPr>
        <p:spPr>
          <a:xfrm>
            <a:off x="10561695" y="6072262"/>
            <a:ext cx="1508252" cy="74380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ội 1"/>
          <p:cNvSpPr/>
          <p:nvPr/>
        </p:nvSpPr>
        <p:spPr>
          <a:xfrm>
            <a:off x="86950" y="6072262"/>
            <a:ext cx="1508252" cy="743802"/>
          </a:xfrm>
          <a:prstGeom prst="flowChartMagneticDisk">
            <a:avLst/>
          </a:prstGeom>
          <a:solidFill>
            <a:srgbClr val="A91F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be 12"/>
          <p:cNvSpPr/>
          <p:nvPr/>
        </p:nvSpPr>
        <p:spPr>
          <a:xfrm>
            <a:off x="2105664" y="5260627"/>
            <a:ext cx="8103591" cy="1463314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be 13"/>
          <p:cNvSpPr/>
          <p:nvPr/>
        </p:nvSpPr>
        <p:spPr>
          <a:xfrm>
            <a:off x="3302296" y="4479942"/>
            <a:ext cx="5464482" cy="1110225"/>
          </a:xfrm>
          <a:prstGeom prst="cub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be 14"/>
          <p:cNvSpPr/>
          <p:nvPr/>
        </p:nvSpPr>
        <p:spPr>
          <a:xfrm>
            <a:off x="4558660" y="3524080"/>
            <a:ext cx="2855472" cy="1226532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6" name="Cube 15"/>
          <p:cNvSpPr/>
          <p:nvPr/>
        </p:nvSpPr>
        <p:spPr>
          <a:xfrm>
            <a:off x="5394457" y="2584764"/>
            <a:ext cx="1280159" cy="1209985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599" y="4693764"/>
            <a:ext cx="763331" cy="939600"/>
          </a:xfrm>
          <a:prstGeom prst="rect">
            <a:avLst/>
          </a:prstGeom>
        </p:spPr>
      </p:pic>
      <p:pic>
        <p:nvPicPr>
          <p:cNvPr id="24" name="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953" y="3695415"/>
            <a:ext cx="741511" cy="1038934"/>
          </a:xfrm>
          <a:prstGeom prst="rect">
            <a:avLst/>
          </a:prstGeom>
        </p:spPr>
      </p:pic>
      <p:pic>
        <p:nvPicPr>
          <p:cNvPr id="23" name="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7" y="2741474"/>
            <a:ext cx="600045" cy="953941"/>
          </a:xfrm>
          <a:prstGeom prst="rect">
            <a:avLst/>
          </a:prstGeom>
        </p:spPr>
      </p:pic>
      <p:pic>
        <p:nvPicPr>
          <p:cNvPr id="26" name="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80" y="2795947"/>
            <a:ext cx="678277" cy="929989"/>
          </a:xfrm>
          <a:prstGeom prst="rect">
            <a:avLst/>
          </a:prstGeom>
        </p:spPr>
      </p:pic>
      <p:pic>
        <p:nvPicPr>
          <p:cNvPr id="27" name="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62" y="3695415"/>
            <a:ext cx="678277" cy="929989"/>
          </a:xfrm>
          <a:prstGeom prst="rect">
            <a:avLst/>
          </a:prstGeom>
        </p:spPr>
      </p:pic>
      <p:pic>
        <p:nvPicPr>
          <p:cNvPr id="25" name="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819" y="4570059"/>
            <a:ext cx="678277" cy="929989"/>
          </a:xfrm>
          <a:prstGeom prst="rect">
            <a:avLst/>
          </a:prstGeom>
        </p:spPr>
      </p:pic>
      <p:pic>
        <p:nvPicPr>
          <p:cNvPr id="31" name="gà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8835" y="3904020"/>
            <a:ext cx="2018714" cy="2519088"/>
          </a:xfrm>
          <a:prstGeom prst="rect">
            <a:avLst/>
          </a:prstGeom>
        </p:spPr>
      </p:pic>
      <p:pic>
        <p:nvPicPr>
          <p:cNvPr id="3" name="gà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062" y="3895777"/>
            <a:ext cx="2018714" cy="2519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r="18708"/>
          <a:stretch/>
        </p:blipFill>
        <p:spPr>
          <a:xfrm>
            <a:off x="5729027" y="1559899"/>
            <a:ext cx="732049" cy="1311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65" t="3522" r="4611" b="80020"/>
          <a:stretch/>
        </p:blipFill>
        <p:spPr>
          <a:xfrm>
            <a:off x="-4568983" y="-81866"/>
            <a:ext cx="4283233" cy="1641765"/>
          </a:xfrm>
          <a:prstGeom prst="rect">
            <a:avLst/>
          </a:prstGeom>
        </p:spPr>
      </p:pic>
      <p:sp>
        <p:nvSpPr>
          <p:cNvPr id="7" name="5-Point Star 6">
            <a:hlinkClick r:id="rId17" action="ppaction://hlinksldjump"/>
          </p:cNvPr>
          <p:cNvSpPr/>
          <p:nvPr/>
        </p:nvSpPr>
        <p:spPr>
          <a:xfrm>
            <a:off x="5378714" y="553555"/>
            <a:ext cx="1356554" cy="1123950"/>
          </a:xfrm>
          <a:prstGeom prst="star5">
            <a:avLst/>
          </a:prstGeom>
          <a:solidFill>
            <a:srgbClr val="F43C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ensound-endlessmo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61076" y="-576188"/>
            <a:ext cx="541421" cy="54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-0.07014 C 0.18815 -0.07708 0.44414 -0.08148 0.72878 -0.08148 C 1.01315 -0.08148 1.26979 -0.07708 1.44037 -0.07014 C 1.26979 -0.0632 1.01315 -0.05857 0.72878 -0.05857 C 0.44414 -0.05857 0.18815 -0.0632 0.01758 -0.07014 Z " pathEditMode="relative" rAng="0" ptsTypes="AAAAA">
                                      <p:cBhvr>
                                        <p:cTn id="8" dur="40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0.03565 L 0.00964 -0.03148 C 0.00964 -0.06157 0.04909 -0.09838 0.08112 -0.09838 L 0.15261 -0.09838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261 -0.09838 L 0.15261 -0.16829 C 0.15261 -0.19954 0.18216 -0.23773 0.20638 -0.23773 L 0.26055 -0.23773 " pathEditMode="relative" rAng="0" ptsTypes="AA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055 -0.23773 L 0.26055 -0.29653 C 0.26055 -0.32268 0.28216 -0.35393 0.29987 -0.35393 L 0.33985 -0.35393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84 -0.35393 L 0.33984 -0.42708 C 0.33984 -0.45972 0.36458 -0.5 0.38464 -0.5 L 0.42956 -0.5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-0.04977 C -1.875E-6 -0.07222 -0.04271 -0.09954 -0.07721 -0.09954 L -0.15429 -0.0995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429 -0.09954 L -0.15429 -0.16343 C -0.15429 -0.19259 -0.19023 -0.22732 -0.21888 -0.22732 L -0.28242 -0.22732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242 -0.22731 L -0.28242 -0.29606 C -0.28242 -0.32685 -0.30807 -0.36435 -0.32851 -0.36435 L -0.37448 -0.36435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48 -0.36435 L -0.37448 -0.43797 C -0.37448 -0.47084 -0.39153 -0.51111 -0.40534 -0.51111 L -0.43607 -0.51111 " pathEditMode="relative" rAng="0" ptsTypes="AAAA">
                                      <p:cBhvr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8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28" y="1651379"/>
            <a:ext cx="499143" cy="6843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5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2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904750" y="2030512"/>
            <a:ext cx="6324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  <p:pic>
        <p:nvPicPr>
          <p:cNvPr id="18" name="1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840" y="1454641"/>
            <a:ext cx="977910" cy="103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7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77"/>
          <a:stretch/>
        </p:blipFill>
        <p:spPr>
          <a:xfrm>
            <a:off x="3671248" y="1160060"/>
            <a:ext cx="8520752" cy="5697940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157" y="5472752"/>
            <a:ext cx="1062180" cy="1079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267" y="0"/>
            <a:ext cx="1289286" cy="1047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5951" flipH="1">
            <a:off x="1551818" y="3878364"/>
            <a:ext cx="1302107" cy="1247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209" y="5219308"/>
            <a:ext cx="1302107" cy="1247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3897" y="5596488"/>
            <a:ext cx="868973" cy="83247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3905250" y="1371600"/>
            <a:ext cx="1123950" cy="8589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04750" y="2030512"/>
            <a:ext cx="632416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3997" y="5089396"/>
            <a:ext cx="63241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bensound-er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-754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animBg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86</Words>
  <Application>Microsoft Office PowerPoint</Application>
  <PresentationFormat>Widescreen</PresentationFormat>
  <Paragraphs>22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31</cp:revision>
  <dcterms:created xsi:type="dcterms:W3CDTF">2020-03-10T15:36:45Z</dcterms:created>
  <dcterms:modified xsi:type="dcterms:W3CDTF">2020-06-09T09:39:23Z</dcterms:modified>
</cp:coreProperties>
</file>