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7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808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656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4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7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98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73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39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832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8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1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430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6/9/2020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64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gif"/><Relationship Id="rId12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6.xml"/><Relationship Id="rId11" Type="http://schemas.openxmlformats.org/officeDocument/2006/relationships/slide" Target="slide3.xml"/><Relationship Id="rId5" Type="http://schemas.openxmlformats.org/officeDocument/2006/relationships/image" Target="../media/image1.jpg"/><Relationship Id="rId10" Type="http://schemas.openxmlformats.org/officeDocument/2006/relationships/image" Target="../media/image3.gif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1.jpg"/><Relationship Id="rId10" Type="http://schemas.openxmlformats.org/officeDocument/2006/relationships/image" Target="../media/image4.png"/><Relationship Id="rId4" Type="http://schemas.openxmlformats.org/officeDocument/2006/relationships/audio" Target="../media/audio2.wav"/><Relationship Id="rId9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gif"/><Relationship Id="rId5" Type="http://schemas.openxmlformats.org/officeDocument/2006/relationships/image" Target="../media/image6.png"/><Relationship Id="rId4" Type="http://schemas.openxmlformats.org/officeDocument/2006/relationships/image" Target="../media/image1.jpg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05229" y="2026920"/>
            <a:ext cx="1901336" cy="19013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66326" y="2026920"/>
            <a:ext cx="1901336" cy="1901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69161" y="2460674"/>
            <a:ext cx="1901336" cy="1901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2529" y="2243797"/>
            <a:ext cx="1901336" cy="190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146" y="793799"/>
            <a:ext cx="3333750" cy="33337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153296" y="1472922"/>
            <a:ext cx="5806398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Gà</a:t>
            </a:r>
            <a:r>
              <a:rPr kumimoji="0" lang="en-US" sz="6600" b="1" i="0" u="none" strike="noStrike" kern="1200" cap="none" spc="0" normalizeH="0" baseline="0" noProof="0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qua </a:t>
            </a:r>
            <a:r>
              <a:rPr kumimoji="0" lang="en-US" sz="6600" b="1" i="0" u="none" strike="noStrike" kern="1200" cap="none" spc="0" normalizeH="0" baseline="0" noProof="0" dirty="0" err="1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rgbClr val="ED7D31"/>
                  </a:outerShdw>
                  <a:reflection blurRad="6350" stA="60000" endA="900" endPos="580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cầu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rgbClr val="ED7D31"/>
                </a:outerShdw>
                <a:reflection blurRad="6350" stA="60000" endA="900" endPos="580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51695" y="-857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73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422669" y="3174271"/>
            <a:ext cx="752004" cy="1183099"/>
          </a:xfrm>
          <a:prstGeom prst="rect">
            <a:avLst/>
          </a:prstGeom>
        </p:spPr>
      </p:pic>
      <p:pic>
        <p:nvPicPr>
          <p:cNvPr id="14" name="Picture 13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0479" y="2735172"/>
            <a:ext cx="752004" cy="1183099"/>
          </a:xfrm>
          <a:prstGeom prst="rect">
            <a:avLst/>
          </a:prstGeom>
        </p:spPr>
      </p:pic>
      <p:pic>
        <p:nvPicPr>
          <p:cNvPr id="19" name="Picture 1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56070" y="3134930"/>
            <a:ext cx="710625" cy="1117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44" y="1033977"/>
            <a:ext cx="2956412" cy="2832074"/>
          </a:xfrm>
          <a:prstGeom prst="rect">
            <a:avLst/>
          </a:prstGeom>
        </p:spPr>
      </p:pic>
      <p:sp>
        <p:nvSpPr>
          <p:cNvPr id="15" name="4"/>
          <p:cNvSpPr/>
          <p:nvPr/>
        </p:nvSpPr>
        <p:spPr>
          <a:xfrm>
            <a:off x="5981039" y="4060600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3"/>
          <p:cNvSpPr/>
          <p:nvPr/>
        </p:nvSpPr>
        <p:spPr>
          <a:xfrm>
            <a:off x="5981039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2"/>
          <p:cNvSpPr/>
          <p:nvPr/>
        </p:nvSpPr>
        <p:spPr>
          <a:xfrm>
            <a:off x="5968618" y="4072103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1"/>
          <p:cNvSpPr/>
          <p:nvPr/>
        </p:nvSpPr>
        <p:spPr>
          <a:xfrm>
            <a:off x="5956197" y="4083606"/>
            <a:ext cx="841792" cy="1181686"/>
          </a:xfrm>
          <a:prstGeom prst="flowChartOffpageConnector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95212" y="2681574"/>
            <a:ext cx="752880" cy="1184477"/>
          </a:xfrm>
          <a:prstGeom prst="rect">
            <a:avLst/>
          </a:prstGeom>
        </p:spPr>
      </p:pic>
      <p:pic>
        <p:nvPicPr>
          <p:cNvPr id="11" name="bensound-budd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51397" y="-8763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0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1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81481E-6 L -0.6875 0.0145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375" y="71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6 L -0.79101 0.02269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57" y="11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90156 -0.0347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078" y="-173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07407E-6 L -0.91445 -0.02314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29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yaaa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3147" y="1512867"/>
            <a:ext cx="271741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1584" y="3856731"/>
            <a:ext cx="6289213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9" name="Hexagon 8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2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3146" y="1512867"/>
            <a:ext cx="2717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en-US" sz="4800" b="1" i="0" u="none" strike="noStrike" kern="1200" cap="none" spc="0" normalizeH="0" baseline="0" noProof="0" dirty="0" smtClean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584" y="3856731"/>
            <a:ext cx="6289213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8" name="Hexagon 7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3146" y="1512867"/>
            <a:ext cx="2717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en-US" sz="4800" b="1" i="0" u="none" strike="noStrike" kern="1200" cap="none" spc="0" normalizeH="0" baseline="0" noProof="0" dirty="0" smtClean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584" y="3856731"/>
            <a:ext cx="6289213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8" name="Hexagon 7">
            <a:hlinkClick r:id="rId9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94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0"/>
            <a:ext cx="9425354" cy="66258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04731" y="1881552"/>
            <a:ext cx="2356193" cy="23561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974" y="1055077"/>
            <a:ext cx="2857940" cy="31826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3146" y="1512867"/>
            <a:ext cx="2717412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4800" b="1" i="0" u="none" strike="noStrike" kern="1200" cap="none" spc="0" normalizeH="0" baseline="0" noProof="0" dirty="0" smtClean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en-US" sz="4800" b="1" i="0" u="none" strike="noStrike" kern="1200" cap="none" spc="0" normalizeH="0" baseline="0" noProof="0" dirty="0" smtClean="0">
              <a:ln w="0"/>
              <a:solidFill>
                <a:srgbClr val="5B9BD5">
                  <a:lumMod val="50000"/>
                </a:srgbClr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11584" y="3856731"/>
            <a:ext cx="6289213" cy="830997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Đáp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án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</p:txBody>
      </p:sp>
      <p:sp>
        <p:nvSpPr>
          <p:cNvPr id="8" name="Hexagon 7">
            <a:hlinkClick r:id="rId8" action="ppaction://hlinksldjump"/>
          </p:cNvPr>
          <p:cNvSpPr/>
          <p:nvPr/>
        </p:nvSpPr>
        <p:spPr>
          <a:xfrm>
            <a:off x="10916529" y="5656806"/>
            <a:ext cx="1124129" cy="969077"/>
          </a:xfrm>
          <a:prstGeom prst="hexagon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Quay</a:t>
            </a:r>
          </a:p>
          <a:p>
            <a:pPr algn="ctr"/>
            <a:r>
              <a:rPr lang="en-US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bensound-energ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87052" y="-10250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15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56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48</Words>
  <Application>Microsoft Office PowerPoint</Application>
  <PresentationFormat>Widescreen</PresentationFormat>
  <Paragraphs>25</Paragraphs>
  <Slides>6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2020-02-26T02:09:02Z</dcterms:created>
  <dcterms:modified xsi:type="dcterms:W3CDTF">2020-06-09T02:55:10Z</dcterms:modified>
</cp:coreProperties>
</file>